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rimson Pro" panose="020B0604020202020204" charset="0"/>
      <p:regular r:id="rId19"/>
      <p:bold r:id="rId20"/>
      <p:italic r:id="rId21"/>
      <p:boldItalic r:id="rId22"/>
    </p:embeddedFont>
    <p:embeddedFont>
      <p:font typeface="Crimson Pro Medium" panose="020B0604020202020204" charset="0"/>
      <p:regular r:id="rId23"/>
      <p:bold r:id="rId24"/>
      <p:italic r:id="rId25"/>
      <p:boldItalic r:id="rId26"/>
    </p:embeddedFont>
    <p:embeddedFont>
      <p:font typeface="Space Grotesk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9EC32-2C84-4FBA-A148-9B9DCDC7FB51}">
  <a:tblStyle styleId="{63D9EC32-2C84-4FBA-A148-9B9DCDC7FB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286fbe4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286fbe4b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286fbe4baa_0_1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286fbe4baa_0_1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28775e4e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28775e4e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28775e4e8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28775e4e8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28775e4e8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28775e4e8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28775e4e8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28775e4e8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28775e4e8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28775e4e8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286fbe4baa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286fbe4baa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286fbe4ba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286fbe4ba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Jacuzzi at SLO,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286fbe4baa_0_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286fbe4baa_0_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286fbe4baa_0_1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286fbe4baa_0_1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286fbe4baa_0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286fbe4baa_0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286fbe4baa_0_1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286fbe4baa_0_1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286fbe4ba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286fbe4ba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286fbe4baa_0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286fbe4baa_0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86fbe4baa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286fbe4baa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85750" y="1639500"/>
            <a:ext cx="8572500" cy="18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750" y="38201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3"/>
          </p:nvPr>
        </p:nvSpPr>
        <p:spPr>
          <a:xfrm>
            <a:off x="6652800" y="38201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&amp; Key Results">
  <p:cSld name="CUSTOM_8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261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230900" y="1552700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229800" y="2414133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229800" y="3275567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229800" y="4137000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>
            <a:off x="228600" y="1552700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2"/>
          </p:nvPr>
        </p:nvSpPr>
        <p:spPr>
          <a:xfrm>
            <a:off x="228600" y="2414138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>
            <a:off x="228600" y="3275563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ubTitle" idx="4"/>
          </p:nvPr>
        </p:nvSpPr>
        <p:spPr>
          <a:xfrm>
            <a:off x="228600" y="4136988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5"/>
          </p:nvPr>
        </p:nvSpPr>
        <p:spPr>
          <a:xfrm>
            <a:off x="3940475" y="1552850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6"/>
          </p:nvPr>
        </p:nvSpPr>
        <p:spPr>
          <a:xfrm>
            <a:off x="3940475" y="24142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7"/>
          </p:nvPr>
        </p:nvSpPr>
        <p:spPr>
          <a:xfrm>
            <a:off x="3940475" y="32756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8"/>
          </p:nvPr>
        </p:nvSpPr>
        <p:spPr>
          <a:xfrm>
            <a:off x="3940475" y="41370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9"/>
          </p:nvPr>
        </p:nvSpPr>
        <p:spPr>
          <a:xfrm>
            <a:off x="3205625" y="1552850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13"/>
          </p:nvPr>
        </p:nvSpPr>
        <p:spPr>
          <a:xfrm>
            <a:off x="3205625" y="2414292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ubTitle" idx="14"/>
          </p:nvPr>
        </p:nvSpPr>
        <p:spPr>
          <a:xfrm>
            <a:off x="3205625" y="3275721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5"/>
          </p:nvPr>
        </p:nvSpPr>
        <p:spPr>
          <a:xfrm>
            <a:off x="3205625" y="4137150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Takeaway">
  <p:cSld name="CUSTOM_9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Channel Activation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3"/>
          <p:cNvGrpSpPr/>
          <p:nvPr/>
        </p:nvGrpSpPr>
        <p:grpSpPr>
          <a:xfrm>
            <a:off x="4637287" y="1494264"/>
            <a:ext cx="4163582" cy="3311923"/>
            <a:chOff x="376350" y="1494264"/>
            <a:chExt cx="6291300" cy="3311923"/>
          </a:xfrm>
        </p:grpSpPr>
        <p:cxnSp>
          <p:nvCxnSpPr>
            <p:cNvPr id="122" name="Google Shape;122;p13"/>
            <p:cNvCxnSpPr/>
            <p:nvPr/>
          </p:nvCxnSpPr>
          <p:spPr>
            <a:xfrm>
              <a:off x="376350" y="1494264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376350" y="231787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13"/>
            <p:cNvCxnSpPr/>
            <p:nvPr/>
          </p:nvCxnSpPr>
          <p:spPr>
            <a:xfrm>
              <a:off x="376350" y="315022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13"/>
            <p:cNvCxnSpPr/>
            <p:nvPr/>
          </p:nvCxnSpPr>
          <p:spPr>
            <a:xfrm>
              <a:off x="376350" y="398257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13"/>
            <p:cNvCxnSpPr/>
            <p:nvPr/>
          </p:nvCxnSpPr>
          <p:spPr>
            <a:xfrm>
              <a:off x="376350" y="4806186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" name="Google Shape;127;p13"/>
          <p:cNvSpPr/>
          <p:nvPr/>
        </p:nvSpPr>
        <p:spPr>
          <a:xfrm rot="10800000">
            <a:off x="342900" y="1485525"/>
            <a:ext cx="6358200" cy="3329400"/>
          </a:xfrm>
          <a:prstGeom prst="trapezoid">
            <a:avLst>
              <a:gd name="adj" fmla="val 5774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29" name="Google Shape;129;p13"/>
          <p:cNvGrpSpPr/>
          <p:nvPr/>
        </p:nvGrpSpPr>
        <p:grpSpPr>
          <a:xfrm>
            <a:off x="342887" y="2317875"/>
            <a:ext cx="5878660" cy="1664700"/>
            <a:chOff x="376350" y="2317875"/>
            <a:chExt cx="5817000" cy="1664700"/>
          </a:xfrm>
        </p:grpSpPr>
        <p:cxnSp>
          <p:nvCxnSpPr>
            <p:cNvPr id="130" name="Google Shape;130;p13"/>
            <p:cNvCxnSpPr/>
            <p:nvPr/>
          </p:nvCxnSpPr>
          <p:spPr>
            <a:xfrm>
              <a:off x="376350" y="2317875"/>
              <a:ext cx="5817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3"/>
            <p:cNvCxnSpPr>
              <a:endCxn id="127" idx="1"/>
            </p:cNvCxnSpPr>
            <p:nvPr/>
          </p:nvCxnSpPr>
          <p:spPr>
            <a:xfrm>
              <a:off x="376374" y="3150225"/>
              <a:ext cx="53403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13"/>
            <p:cNvCxnSpPr/>
            <p:nvPr/>
          </p:nvCxnSpPr>
          <p:spPr>
            <a:xfrm>
              <a:off x="376350" y="3982575"/>
              <a:ext cx="4865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3" name="Google Shape;133;p13"/>
          <p:cNvSpPr txBox="1">
            <a:spLocks noGrp="1"/>
          </p:cNvSpPr>
          <p:nvPr>
            <p:ph type="subTitle" idx="1"/>
          </p:nvPr>
        </p:nvSpPr>
        <p:spPr>
          <a:xfrm>
            <a:off x="2630850" y="1503002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2"/>
          </p:nvPr>
        </p:nvSpPr>
        <p:spPr>
          <a:xfrm>
            <a:off x="2630850" y="2359377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3"/>
          </p:nvPr>
        </p:nvSpPr>
        <p:spPr>
          <a:xfrm>
            <a:off x="2630850" y="3142377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4"/>
          </p:nvPr>
        </p:nvSpPr>
        <p:spPr>
          <a:xfrm>
            <a:off x="2630850" y="3998752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5"/>
          </p:nvPr>
        </p:nvSpPr>
        <p:spPr>
          <a:xfrm>
            <a:off x="6658275" y="1539825"/>
            <a:ext cx="21426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/>
          </p:nvPr>
        </p:nvSpPr>
        <p:spPr>
          <a:xfrm>
            <a:off x="6156125" y="2372675"/>
            <a:ext cx="2644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7"/>
          </p:nvPr>
        </p:nvSpPr>
        <p:spPr>
          <a:xfrm>
            <a:off x="5724800" y="3197675"/>
            <a:ext cx="30759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8"/>
          </p:nvPr>
        </p:nvSpPr>
        <p:spPr>
          <a:xfrm>
            <a:off x="5229250" y="4051250"/>
            <a:ext cx="3571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4634650" y="0"/>
            <a:ext cx="4280700" cy="19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3"/>
          </p:nvPr>
        </p:nvSpPr>
        <p:spPr>
          <a:xfrm>
            <a:off x="0" y="3677475"/>
            <a:ext cx="24912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5"/>
          <p:cNvSpPr txBox="1">
            <a:spLocks noGrp="1"/>
          </p:cNvSpPr>
          <p:nvPr>
            <p:ph type="subTitle" idx="1"/>
          </p:nvPr>
        </p:nvSpPr>
        <p:spPr>
          <a:xfrm>
            <a:off x="6079775" y="3835075"/>
            <a:ext cx="28356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2">
  <p:cSld name="BIG_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64275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5349150" y="2957175"/>
            <a:ext cx="3452100" cy="1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235575" y="3861200"/>
            <a:ext cx="28575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3">
  <p:cSld name="CUSTOM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64275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230900" y="2957175"/>
            <a:ext cx="3452100" cy="1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3"/>
          </p:nvPr>
        </p:nvSpPr>
        <p:spPr>
          <a:xfrm>
            <a:off x="6063950" y="3083100"/>
            <a:ext cx="2857500" cy="18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 Snapshot">
  <p:cSld name="CUSTOM_17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2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66" name="Google Shape;166;p18"/>
          <p:cNvCxnSpPr/>
          <p:nvPr/>
        </p:nvCxnSpPr>
        <p:spPr>
          <a:xfrm>
            <a:off x="228593" y="2547947"/>
            <a:ext cx="4130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8"/>
          <p:cNvCxnSpPr/>
          <p:nvPr/>
        </p:nvCxnSpPr>
        <p:spPr>
          <a:xfrm>
            <a:off x="228593" y="3141710"/>
            <a:ext cx="4130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8"/>
          <p:cNvCxnSpPr/>
          <p:nvPr/>
        </p:nvCxnSpPr>
        <p:spPr>
          <a:xfrm>
            <a:off x="4787401" y="3156573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8"/>
          <p:cNvCxnSpPr/>
          <p:nvPr/>
        </p:nvCxnSpPr>
        <p:spPr>
          <a:xfrm>
            <a:off x="4787401" y="4383431"/>
            <a:ext cx="4128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8"/>
          <p:cNvCxnSpPr/>
          <p:nvPr/>
        </p:nvCxnSpPr>
        <p:spPr>
          <a:xfrm>
            <a:off x="4787401" y="2541925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8"/>
          <p:cNvCxnSpPr/>
          <p:nvPr/>
        </p:nvCxnSpPr>
        <p:spPr>
          <a:xfrm>
            <a:off x="4787401" y="3789668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8"/>
          <p:cNvCxnSpPr/>
          <p:nvPr/>
        </p:nvCxnSpPr>
        <p:spPr>
          <a:xfrm>
            <a:off x="4787387" y="1954430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8"/>
          <p:cNvCxnSpPr/>
          <p:nvPr/>
        </p:nvCxnSpPr>
        <p:spPr>
          <a:xfrm>
            <a:off x="229798" y="1954430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18"/>
          <p:cNvSpPr txBox="1">
            <a:spLocks noGrp="1"/>
          </p:cNvSpPr>
          <p:nvPr>
            <p:ph type="subTitle" idx="1"/>
          </p:nvPr>
        </p:nvSpPr>
        <p:spPr>
          <a:xfrm>
            <a:off x="228600" y="1384300"/>
            <a:ext cx="3060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3"/>
          </p:nvPr>
        </p:nvSpPr>
        <p:spPr>
          <a:xfrm>
            <a:off x="4787400" y="1384300"/>
            <a:ext cx="3060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4"/>
          </p:nvPr>
        </p:nvSpPr>
        <p:spPr>
          <a:xfrm>
            <a:off x="228600" y="1971750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5"/>
          </p:nvPr>
        </p:nvSpPr>
        <p:spPr>
          <a:xfrm>
            <a:off x="236041" y="2565375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 idx="6"/>
          </p:nvPr>
        </p:nvSpPr>
        <p:spPr>
          <a:xfrm>
            <a:off x="2438400" y="1981200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title" idx="7"/>
          </p:nvPr>
        </p:nvSpPr>
        <p:spPr>
          <a:xfrm>
            <a:off x="2438400" y="2565375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8"/>
          </p:nvPr>
        </p:nvSpPr>
        <p:spPr>
          <a:xfrm>
            <a:off x="243403" y="3159125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9"/>
          </p:nvPr>
        </p:nvSpPr>
        <p:spPr>
          <a:xfrm>
            <a:off x="2445532" y="3159125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3"/>
          </p:nvPr>
        </p:nvSpPr>
        <p:spPr>
          <a:xfrm>
            <a:off x="4781550" y="1958400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14"/>
          </p:nvPr>
        </p:nvSpPr>
        <p:spPr>
          <a:xfrm>
            <a:off x="6991350" y="1967838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15"/>
          </p:nvPr>
        </p:nvSpPr>
        <p:spPr>
          <a:xfrm>
            <a:off x="4781550" y="2552763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 idx="16"/>
          </p:nvPr>
        </p:nvSpPr>
        <p:spPr>
          <a:xfrm>
            <a:off x="6991350" y="2562200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7"/>
          </p:nvPr>
        </p:nvSpPr>
        <p:spPr>
          <a:xfrm>
            <a:off x="4781550" y="3188950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18"/>
          </p:nvPr>
        </p:nvSpPr>
        <p:spPr>
          <a:xfrm>
            <a:off x="6991350" y="3198388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9"/>
          </p:nvPr>
        </p:nvSpPr>
        <p:spPr>
          <a:xfrm>
            <a:off x="4781550" y="3802375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20"/>
          </p:nvPr>
        </p:nvSpPr>
        <p:spPr>
          <a:xfrm>
            <a:off x="6991350" y="3811813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21"/>
          </p:nvPr>
        </p:nvSpPr>
        <p:spPr>
          <a:xfrm>
            <a:off x="4781550" y="4405575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 idx="22"/>
          </p:nvPr>
        </p:nvSpPr>
        <p:spPr>
          <a:xfrm>
            <a:off x="6991350" y="4415013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s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19"/>
          <p:cNvCxnSpPr/>
          <p:nvPr/>
        </p:nvCxnSpPr>
        <p:spPr>
          <a:xfrm>
            <a:off x="230900" y="1913425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19"/>
          <p:cNvCxnSpPr/>
          <p:nvPr/>
        </p:nvCxnSpPr>
        <p:spPr>
          <a:xfrm>
            <a:off x="230900" y="2646088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19"/>
          <p:cNvCxnSpPr/>
          <p:nvPr/>
        </p:nvCxnSpPr>
        <p:spPr>
          <a:xfrm>
            <a:off x="230900" y="3378750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19"/>
          <p:cNvCxnSpPr/>
          <p:nvPr/>
        </p:nvCxnSpPr>
        <p:spPr>
          <a:xfrm>
            <a:off x="230900" y="4111413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19"/>
          <p:cNvCxnSpPr/>
          <p:nvPr/>
        </p:nvCxnSpPr>
        <p:spPr>
          <a:xfrm>
            <a:off x="230900" y="4844075"/>
            <a:ext cx="86847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230900" y="411152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3"/>
          </p:nvPr>
        </p:nvSpPr>
        <p:spPr>
          <a:xfrm>
            <a:off x="2532658" y="41115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4"/>
          </p:nvPr>
        </p:nvSpPr>
        <p:spPr>
          <a:xfrm>
            <a:off x="7138846" y="411150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5"/>
          </p:nvPr>
        </p:nvSpPr>
        <p:spPr>
          <a:xfrm>
            <a:off x="4834417" y="41115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6"/>
          </p:nvPr>
        </p:nvSpPr>
        <p:spPr>
          <a:xfrm>
            <a:off x="228225" y="337877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7"/>
          </p:nvPr>
        </p:nvSpPr>
        <p:spPr>
          <a:xfrm>
            <a:off x="2529983" y="337875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8"/>
          </p:nvPr>
        </p:nvSpPr>
        <p:spPr>
          <a:xfrm>
            <a:off x="7136175" y="337875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9"/>
          </p:nvPr>
        </p:nvSpPr>
        <p:spPr>
          <a:xfrm>
            <a:off x="4831742" y="337875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3"/>
          </p:nvPr>
        </p:nvSpPr>
        <p:spPr>
          <a:xfrm>
            <a:off x="228225" y="264612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subTitle" idx="14"/>
          </p:nvPr>
        </p:nvSpPr>
        <p:spPr>
          <a:xfrm>
            <a:off x="2529983" y="26461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15"/>
          </p:nvPr>
        </p:nvSpPr>
        <p:spPr>
          <a:xfrm>
            <a:off x="7136175" y="264610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subTitle" idx="16"/>
          </p:nvPr>
        </p:nvSpPr>
        <p:spPr>
          <a:xfrm>
            <a:off x="4831742" y="26461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17"/>
          </p:nvPr>
        </p:nvSpPr>
        <p:spPr>
          <a:xfrm>
            <a:off x="228225" y="1913448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ubTitle" idx="18"/>
          </p:nvPr>
        </p:nvSpPr>
        <p:spPr>
          <a:xfrm>
            <a:off x="2529983" y="1913425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19"/>
          </p:nvPr>
        </p:nvSpPr>
        <p:spPr>
          <a:xfrm>
            <a:off x="7136175" y="1913425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20"/>
          </p:nvPr>
        </p:nvSpPr>
        <p:spPr>
          <a:xfrm>
            <a:off x="4831742" y="1913425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Answers">
  <p:cSld name="CUSTOM_5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20"/>
          <p:cNvCxnSpPr/>
          <p:nvPr/>
        </p:nvCxnSpPr>
        <p:spPr>
          <a:xfrm>
            <a:off x="230900" y="244657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0"/>
          <p:cNvCxnSpPr/>
          <p:nvPr/>
        </p:nvCxnSpPr>
        <p:spPr>
          <a:xfrm>
            <a:off x="230900" y="323422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0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0"/>
          <p:cNvCxnSpPr/>
          <p:nvPr/>
        </p:nvCxnSpPr>
        <p:spPr>
          <a:xfrm>
            <a:off x="230900" y="4021850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0"/>
          <p:cNvCxnSpPr/>
          <p:nvPr/>
        </p:nvCxnSpPr>
        <p:spPr>
          <a:xfrm>
            <a:off x="4637300" y="244657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20"/>
          <p:cNvCxnSpPr/>
          <p:nvPr/>
        </p:nvCxnSpPr>
        <p:spPr>
          <a:xfrm>
            <a:off x="4637300" y="323422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20"/>
          <p:cNvCxnSpPr/>
          <p:nvPr/>
        </p:nvCxnSpPr>
        <p:spPr>
          <a:xfrm>
            <a:off x="4637300" y="4021850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2807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1"/>
          </p:nvPr>
        </p:nvSpPr>
        <p:spPr>
          <a:xfrm>
            <a:off x="239450" y="2568800"/>
            <a:ext cx="4283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2"/>
          </p:nvPr>
        </p:nvSpPr>
        <p:spPr>
          <a:xfrm>
            <a:off x="239450" y="2825198"/>
            <a:ext cx="4283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3"/>
          </p:nvPr>
        </p:nvSpPr>
        <p:spPr>
          <a:xfrm>
            <a:off x="228600" y="3356450"/>
            <a:ext cx="42945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4"/>
          </p:nvPr>
        </p:nvSpPr>
        <p:spPr>
          <a:xfrm>
            <a:off x="228600" y="3612828"/>
            <a:ext cx="42945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5"/>
          </p:nvPr>
        </p:nvSpPr>
        <p:spPr>
          <a:xfrm>
            <a:off x="228600" y="4199325"/>
            <a:ext cx="4283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6"/>
          </p:nvPr>
        </p:nvSpPr>
        <p:spPr>
          <a:xfrm>
            <a:off x="228600" y="4455723"/>
            <a:ext cx="4283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7"/>
          </p:nvPr>
        </p:nvSpPr>
        <p:spPr>
          <a:xfrm>
            <a:off x="4637606" y="2568800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8"/>
          </p:nvPr>
        </p:nvSpPr>
        <p:spPr>
          <a:xfrm>
            <a:off x="4637606" y="2825193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9"/>
          </p:nvPr>
        </p:nvSpPr>
        <p:spPr>
          <a:xfrm>
            <a:off x="4634650" y="3356440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13"/>
          </p:nvPr>
        </p:nvSpPr>
        <p:spPr>
          <a:xfrm>
            <a:off x="4634650" y="3612833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14"/>
          </p:nvPr>
        </p:nvSpPr>
        <p:spPr>
          <a:xfrm>
            <a:off x="4634650" y="4199331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15"/>
          </p:nvPr>
        </p:nvSpPr>
        <p:spPr>
          <a:xfrm>
            <a:off x="4634650" y="4455724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20"/>
          <p:cNvGrpSpPr/>
          <p:nvPr/>
        </p:nvGrpSpPr>
        <p:grpSpPr>
          <a:xfrm>
            <a:off x="227875" y="223475"/>
            <a:ext cx="1214500" cy="170400"/>
            <a:chOff x="304025" y="203375"/>
            <a:chExt cx="1214500" cy="170400"/>
          </a:xfrm>
        </p:grpSpPr>
        <p:sp>
          <p:nvSpPr>
            <p:cNvPr id="241" name="Google Shape;241;p20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243" name="Google Shape;243;p20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4" name="Google Shape;244;p20"/>
          <p:cNvGrpSpPr/>
          <p:nvPr/>
        </p:nvGrpSpPr>
        <p:grpSpPr>
          <a:xfrm>
            <a:off x="227875" y="223475"/>
            <a:ext cx="1214400" cy="170400"/>
            <a:chOff x="304025" y="203375"/>
            <a:chExt cx="1214400" cy="170400"/>
          </a:xfrm>
        </p:grpSpPr>
        <p:sp>
          <p:nvSpPr>
            <p:cNvPr id="245" name="Google Shape;245;p20"/>
            <p:cNvSpPr/>
            <p:nvPr/>
          </p:nvSpPr>
          <p:spPr>
            <a:xfrm>
              <a:off x="304025" y="203650"/>
              <a:ext cx="1214400" cy="169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246" name="Google Shape;246;p20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7" name="Google Shape;247;p20"/>
          <p:cNvSpPr txBox="1">
            <a:spLocks noGrp="1"/>
          </p:cNvSpPr>
          <p:nvPr>
            <p:ph type="subTitle" idx="16"/>
          </p:nvPr>
        </p:nvSpPr>
        <p:spPr>
          <a:xfrm>
            <a:off x="227875" y="223475"/>
            <a:ext cx="8832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ldNum" idx="17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34650" y="223475"/>
            <a:ext cx="4280700" cy="17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3"/>
          </p:nvPr>
        </p:nvSpPr>
        <p:spPr>
          <a:xfrm>
            <a:off x="0" y="3677475"/>
            <a:ext cx="2491200" cy="12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Answers">
  <p:cSld name="CUSTOM_18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21"/>
          <p:cNvCxnSpPr/>
          <p:nvPr/>
        </p:nvCxnSpPr>
        <p:spPr>
          <a:xfrm>
            <a:off x="230900" y="3460000"/>
            <a:ext cx="8690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21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2807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subTitle" idx="1"/>
          </p:nvPr>
        </p:nvSpPr>
        <p:spPr>
          <a:xfrm>
            <a:off x="1062075" y="2551350"/>
            <a:ext cx="78531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ubTitle" idx="2"/>
          </p:nvPr>
        </p:nvSpPr>
        <p:spPr>
          <a:xfrm>
            <a:off x="1062075" y="3891925"/>
            <a:ext cx="78531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ummaries">
  <p:cSld name="CUSTOM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p22"/>
          <p:cNvGraphicFramePr/>
          <p:nvPr/>
        </p:nvGraphicFramePr>
        <p:xfrm>
          <a:off x="226300" y="306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8" name="Google Shape;258;p22"/>
          <p:cNvGraphicFramePr/>
          <p:nvPr/>
        </p:nvGraphicFramePr>
        <p:xfrm>
          <a:off x="226300" y="374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9" name="Google Shape;259;p22"/>
          <p:cNvGraphicFramePr/>
          <p:nvPr/>
        </p:nvGraphicFramePr>
        <p:xfrm>
          <a:off x="226300" y="442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0" name="Google Shape;260;p22"/>
          <p:cNvGraphicFramePr/>
          <p:nvPr/>
        </p:nvGraphicFramePr>
        <p:xfrm>
          <a:off x="226313" y="239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1" name="Google Shape;261;p22"/>
          <p:cNvGraphicFramePr/>
          <p:nvPr/>
        </p:nvGraphicFramePr>
        <p:xfrm>
          <a:off x="226288" y="171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2" name="Google Shape;262;p22"/>
          <p:cNvSpPr txBox="1">
            <a:spLocks noGrp="1"/>
          </p:cNvSpPr>
          <p:nvPr>
            <p:ph type="subTitle" idx="1"/>
          </p:nvPr>
        </p:nvSpPr>
        <p:spPr>
          <a:xfrm>
            <a:off x="228600" y="171535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3921508" y="171535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subTitle" idx="2"/>
          </p:nvPr>
        </p:nvSpPr>
        <p:spPr>
          <a:xfrm>
            <a:off x="227388" y="2391625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 idx="3"/>
          </p:nvPr>
        </p:nvSpPr>
        <p:spPr>
          <a:xfrm>
            <a:off x="3920125" y="2391625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ubTitle" idx="4"/>
          </p:nvPr>
        </p:nvSpPr>
        <p:spPr>
          <a:xfrm>
            <a:off x="227388" y="306790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title" idx="5"/>
          </p:nvPr>
        </p:nvSpPr>
        <p:spPr>
          <a:xfrm>
            <a:off x="3920125" y="306790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subTitle" idx="6"/>
          </p:nvPr>
        </p:nvSpPr>
        <p:spPr>
          <a:xfrm>
            <a:off x="227388" y="3744225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title" idx="7"/>
          </p:nvPr>
        </p:nvSpPr>
        <p:spPr>
          <a:xfrm>
            <a:off x="3920125" y="3744225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ubTitle" idx="8"/>
          </p:nvPr>
        </p:nvSpPr>
        <p:spPr>
          <a:xfrm>
            <a:off x="227413" y="442045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title" idx="9"/>
          </p:nvPr>
        </p:nvSpPr>
        <p:spPr>
          <a:xfrm>
            <a:off x="3920154" y="442045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title" idx="13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campaign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57129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3"/>
          <p:cNvSpPr/>
          <p:nvPr/>
        </p:nvSpPr>
        <p:spPr>
          <a:xfrm>
            <a:off x="230900" y="2574574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229800" y="3174585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229800" y="3774596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229800" y="4374607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228600" y="2574574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"/>
          </p:nvPr>
        </p:nvSpPr>
        <p:spPr>
          <a:xfrm>
            <a:off x="228600" y="3174588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3"/>
          </p:nvPr>
        </p:nvSpPr>
        <p:spPr>
          <a:xfrm>
            <a:off x="228600" y="3774593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4"/>
          </p:nvPr>
        </p:nvSpPr>
        <p:spPr>
          <a:xfrm>
            <a:off x="228600" y="4374598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body" idx="5"/>
          </p:nvPr>
        </p:nvSpPr>
        <p:spPr>
          <a:xfrm>
            <a:off x="4514725" y="2574680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body" idx="6"/>
          </p:nvPr>
        </p:nvSpPr>
        <p:spPr>
          <a:xfrm>
            <a:off x="4514725" y="317464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6" name="Google Shape;286;p23"/>
          <p:cNvSpPr txBox="1">
            <a:spLocks noGrp="1"/>
          </p:cNvSpPr>
          <p:nvPr>
            <p:ph type="body" idx="7"/>
          </p:nvPr>
        </p:nvSpPr>
        <p:spPr>
          <a:xfrm>
            <a:off x="4514725" y="377463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body" idx="8"/>
          </p:nvPr>
        </p:nvSpPr>
        <p:spPr>
          <a:xfrm>
            <a:off x="4514725" y="4374625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232050" y="1374499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230950" y="1974510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0" name="Google Shape;290;p23"/>
          <p:cNvSpPr txBox="1">
            <a:spLocks noGrp="1"/>
          </p:cNvSpPr>
          <p:nvPr>
            <p:ph type="subTitle" idx="9"/>
          </p:nvPr>
        </p:nvSpPr>
        <p:spPr>
          <a:xfrm>
            <a:off x="229750" y="1374499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subTitle" idx="13"/>
          </p:nvPr>
        </p:nvSpPr>
        <p:spPr>
          <a:xfrm>
            <a:off x="229750" y="1974513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92" name="Google Shape;292;p23"/>
          <p:cNvSpPr txBox="1">
            <a:spLocks noGrp="1"/>
          </p:cNvSpPr>
          <p:nvPr>
            <p:ph type="body" idx="14"/>
          </p:nvPr>
        </p:nvSpPr>
        <p:spPr>
          <a:xfrm>
            <a:off x="4515742" y="1374600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93" name="Google Shape;293;p23"/>
          <p:cNvSpPr txBox="1">
            <a:spLocks noGrp="1"/>
          </p:cNvSpPr>
          <p:nvPr>
            <p:ph type="body" idx="15"/>
          </p:nvPr>
        </p:nvSpPr>
        <p:spPr>
          <a:xfrm>
            <a:off x="4515742" y="197456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94" name="Google Shape;29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s">
  <p:cSld name="CUSTOM_14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57129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8" name="Google Shape;298;p24"/>
          <p:cNvGrpSpPr/>
          <p:nvPr/>
        </p:nvGrpSpPr>
        <p:grpSpPr>
          <a:xfrm>
            <a:off x="228600" y="223475"/>
            <a:ext cx="1214500" cy="170400"/>
            <a:chOff x="304025" y="203375"/>
            <a:chExt cx="1214500" cy="170400"/>
          </a:xfrm>
        </p:grpSpPr>
        <p:sp>
          <p:nvSpPr>
            <p:cNvPr id="299" name="Google Shape;299;p24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300" name="Google Shape;300;p24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301" name="Google Shape;301;p24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24"/>
          <p:cNvSpPr/>
          <p:nvPr/>
        </p:nvSpPr>
        <p:spPr>
          <a:xfrm>
            <a:off x="228600" y="223750"/>
            <a:ext cx="1214400" cy="169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cxnSp>
        <p:nvCxnSpPr>
          <p:cNvPr id="303" name="Google Shape;303;p24"/>
          <p:cNvCxnSpPr/>
          <p:nvPr/>
        </p:nvCxnSpPr>
        <p:spPr>
          <a:xfrm>
            <a:off x="1105800" y="223475"/>
            <a:ext cx="600" cy="17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Google Shape;304;p24"/>
          <p:cNvSpPr txBox="1">
            <a:spLocks noGrp="1"/>
          </p:cNvSpPr>
          <p:nvPr>
            <p:ph type="subTitle" idx="1"/>
          </p:nvPr>
        </p:nvSpPr>
        <p:spPr>
          <a:xfrm>
            <a:off x="228600" y="223475"/>
            <a:ext cx="8772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sldNum" idx="2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Updates">
  <p:cSld name="CUSTOM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/>
          <p:nvPr/>
        </p:nvSpPr>
        <p:spPr>
          <a:xfrm>
            <a:off x="228601" y="2289551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228601" y="3368687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228601" y="4447824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subTitle" idx="1"/>
          </p:nvPr>
        </p:nvSpPr>
        <p:spPr>
          <a:xfrm>
            <a:off x="473450" y="22894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5"/>
          <p:cNvSpPr txBox="1">
            <a:spLocks noGrp="1"/>
          </p:cNvSpPr>
          <p:nvPr>
            <p:ph type="body" idx="2"/>
          </p:nvPr>
        </p:nvSpPr>
        <p:spPr>
          <a:xfrm>
            <a:off x="473450" y="25236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12" name="Google Shape;312;p25"/>
          <p:cNvSpPr txBox="1">
            <a:spLocks noGrp="1"/>
          </p:cNvSpPr>
          <p:nvPr>
            <p:ph type="subTitle" idx="3"/>
          </p:nvPr>
        </p:nvSpPr>
        <p:spPr>
          <a:xfrm>
            <a:off x="473450" y="33686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5"/>
          <p:cNvSpPr txBox="1">
            <a:spLocks noGrp="1"/>
          </p:cNvSpPr>
          <p:nvPr>
            <p:ph type="body" idx="4"/>
          </p:nvPr>
        </p:nvSpPr>
        <p:spPr>
          <a:xfrm>
            <a:off x="473450" y="36028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14" name="Google Shape;314;p25"/>
          <p:cNvSpPr txBox="1">
            <a:spLocks noGrp="1"/>
          </p:cNvSpPr>
          <p:nvPr>
            <p:ph type="subTitle" idx="5"/>
          </p:nvPr>
        </p:nvSpPr>
        <p:spPr>
          <a:xfrm>
            <a:off x="473450" y="44478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5"/>
          <p:cNvSpPr txBox="1">
            <a:spLocks noGrp="1"/>
          </p:cNvSpPr>
          <p:nvPr>
            <p:ph type="body" idx="6"/>
          </p:nvPr>
        </p:nvSpPr>
        <p:spPr>
          <a:xfrm>
            <a:off x="473450" y="46820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16" name="Google Shape;316;p25"/>
          <p:cNvSpPr/>
          <p:nvPr/>
        </p:nvSpPr>
        <p:spPr>
          <a:xfrm>
            <a:off x="4514726" y="2289626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5"/>
          <p:cNvSpPr/>
          <p:nvPr/>
        </p:nvSpPr>
        <p:spPr>
          <a:xfrm>
            <a:off x="4514726" y="3368762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"/>
          <p:cNvSpPr/>
          <p:nvPr/>
        </p:nvSpPr>
        <p:spPr>
          <a:xfrm>
            <a:off x="4514726" y="4447899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"/>
          <p:cNvSpPr txBox="1">
            <a:spLocks noGrp="1"/>
          </p:cNvSpPr>
          <p:nvPr>
            <p:ph type="subTitle" idx="7"/>
          </p:nvPr>
        </p:nvSpPr>
        <p:spPr>
          <a:xfrm>
            <a:off x="4759575" y="22895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body" idx="8"/>
          </p:nvPr>
        </p:nvSpPr>
        <p:spPr>
          <a:xfrm>
            <a:off x="4759575" y="25237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21" name="Google Shape;321;p25"/>
          <p:cNvSpPr txBox="1">
            <a:spLocks noGrp="1"/>
          </p:cNvSpPr>
          <p:nvPr>
            <p:ph type="subTitle" idx="9"/>
          </p:nvPr>
        </p:nvSpPr>
        <p:spPr>
          <a:xfrm>
            <a:off x="4759575" y="33687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5"/>
          <p:cNvSpPr txBox="1">
            <a:spLocks noGrp="1"/>
          </p:cNvSpPr>
          <p:nvPr>
            <p:ph type="body" idx="13"/>
          </p:nvPr>
        </p:nvSpPr>
        <p:spPr>
          <a:xfrm>
            <a:off x="4759575" y="36029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23" name="Google Shape;323;p25"/>
          <p:cNvSpPr txBox="1">
            <a:spLocks noGrp="1"/>
          </p:cNvSpPr>
          <p:nvPr>
            <p:ph type="subTitle" idx="14"/>
          </p:nvPr>
        </p:nvSpPr>
        <p:spPr>
          <a:xfrm>
            <a:off x="4759575" y="44479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body" idx="15"/>
          </p:nvPr>
        </p:nvSpPr>
        <p:spPr>
          <a:xfrm>
            <a:off x="4759575" y="46821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 Graph">
  <p:cSld name="CUSTOM_12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Key Takeaways">
  <p:cSld name="CUSTOM_12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27"/>
          <p:cNvGraphicFramePr/>
          <p:nvPr/>
        </p:nvGraphicFramePr>
        <p:xfrm>
          <a:off x="228588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2" name="Google Shape;332;p27"/>
          <p:cNvGraphicFramePr/>
          <p:nvPr/>
        </p:nvGraphicFramePr>
        <p:xfrm>
          <a:off x="3216075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3" name="Google Shape;333;p27"/>
          <p:cNvGraphicFramePr/>
          <p:nvPr/>
        </p:nvGraphicFramePr>
        <p:xfrm>
          <a:off x="6203563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4" name="Google Shape;334;p27"/>
          <p:cNvSpPr txBox="1">
            <a:spLocks noGrp="1"/>
          </p:cNvSpPr>
          <p:nvPr>
            <p:ph type="body" idx="1"/>
          </p:nvPr>
        </p:nvSpPr>
        <p:spPr>
          <a:xfrm>
            <a:off x="356300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27"/>
          <p:cNvSpPr txBox="1">
            <a:spLocks noGrp="1"/>
          </p:cNvSpPr>
          <p:nvPr>
            <p:ph type="body" idx="2"/>
          </p:nvPr>
        </p:nvSpPr>
        <p:spPr>
          <a:xfrm>
            <a:off x="3343788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3"/>
          </p:nvPr>
        </p:nvSpPr>
        <p:spPr>
          <a:xfrm>
            <a:off x="6331275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title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title" idx="4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title" idx="5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7"/>
          <p:cNvSpPr txBox="1">
            <a:spLocks noGrp="1"/>
          </p:cNvSpPr>
          <p:nvPr>
            <p:ph type="title" idx="6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title" idx="7"/>
          </p:nvPr>
        </p:nvSpPr>
        <p:spPr>
          <a:xfrm>
            <a:off x="316303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title" idx="8"/>
          </p:nvPr>
        </p:nvSpPr>
        <p:spPr>
          <a:xfrm>
            <a:off x="3320853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title" idx="9"/>
          </p:nvPr>
        </p:nvSpPr>
        <p:spPr>
          <a:xfrm>
            <a:off x="6308328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title" idx="13"/>
          </p:nvPr>
        </p:nvSpPr>
        <p:spPr>
          <a:xfrm>
            <a:off x="5552275" y="457200"/>
            <a:ext cx="3368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pcoming Events">
  <p:cSld name="CUSTOM_3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>
            <a:spLocks noGrp="1"/>
          </p:cNvSpPr>
          <p:nvPr>
            <p:ph type="title"/>
          </p:nvPr>
        </p:nvSpPr>
        <p:spPr>
          <a:xfrm>
            <a:off x="230900" y="697875"/>
            <a:ext cx="44064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28"/>
          <p:cNvSpPr txBox="1">
            <a:spLocks noGrp="1"/>
          </p:cNvSpPr>
          <p:nvPr>
            <p:ph type="subTitle" idx="1"/>
          </p:nvPr>
        </p:nvSpPr>
        <p:spPr>
          <a:xfrm>
            <a:off x="5943750" y="97390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28"/>
          <p:cNvSpPr txBox="1">
            <a:spLocks noGrp="1"/>
          </p:cNvSpPr>
          <p:nvPr>
            <p:ph type="body" idx="2"/>
          </p:nvPr>
        </p:nvSpPr>
        <p:spPr>
          <a:xfrm>
            <a:off x="5943750" y="120805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28"/>
          <p:cNvSpPr txBox="1">
            <a:spLocks noGrp="1"/>
          </p:cNvSpPr>
          <p:nvPr>
            <p:ph type="subTitle" idx="3"/>
          </p:nvPr>
        </p:nvSpPr>
        <p:spPr>
          <a:xfrm>
            <a:off x="5943750" y="205302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28"/>
          <p:cNvSpPr txBox="1">
            <a:spLocks noGrp="1"/>
          </p:cNvSpPr>
          <p:nvPr>
            <p:ph type="body" idx="4"/>
          </p:nvPr>
        </p:nvSpPr>
        <p:spPr>
          <a:xfrm>
            <a:off x="5943750" y="228717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28"/>
          <p:cNvSpPr txBox="1">
            <a:spLocks noGrp="1"/>
          </p:cNvSpPr>
          <p:nvPr>
            <p:ph type="subTitle" idx="5"/>
          </p:nvPr>
        </p:nvSpPr>
        <p:spPr>
          <a:xfrm>
            <a:off x="5943750" y="31321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28"/>
          <p:cNvSpPr txBox="1">
            <a:spLocks noGrp="1"/>
          </p:cNvSpPr>
          <p:nvPr>
            <p:ph type="body" idx="6"/>
          </p:nvPr>
        </p:nvSpPr>
        <p:spPr>
          <a:xfrm>
            <a:off x="5943750" y="33663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8"/>
          <p:cNvSpPr txBox="1">
            <a:spLocks noGrp="1"/>
          </p:cNvSpPr>
          <p:nvPr>
            <p:ph type="subTitle" idx="7"/>
          </p:nvPr>
        </p:nvSpPr>
        <p:spPr>
          <a:xfrm>
            <a:off x="5943750" y="42112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28"/>
          <p:cNvSpPr txBox="1">
            <a:spLocks noGrp="1"/>
          </p:cNvSpPr>
          <p:nvPr>
            <p:ph type="body" idx="8"/>
          </p:nvPr>
        </p:nvSpPr>
        <p:spPr>
          <a:xfrm>
            <a:off x="5943750" y="44454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28"/>
          <p:cNvSpPr txBox="1">
            <a:spLocks noGrp="1"/>
          </p:cNvSpPr>
          <p:nvPr>
            <p:ph type="subTitle" idx="9"/>
          </p:nvPr>
        </p:nvSpPr>
        <p:spPr>
          <a:xfrm>
            <a:off x="227975" y="2744325"/>
            <a:ext cx="35721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28"/>
          <p:cNvSpPr txBox="1">
            <a:spLocks noGrp="1"/>
          </p:cNvSpPr>
          <p:nvPr>
            <p:ph type="body" idx="13"/>
          </p:nvPr>
        </p:nvSpPr>
        <p:spPr>
          <a:xfrm>
            <a:off x="227875" y="3458750"/>
            <a:ext cx="4287000" cy="14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lestones">
  <p:cSld name="CUSTOM_3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"/>
          <p:cNvSpPr txBox="1">
            <a:spLocks noGrp="1"/>
          </p:cNvSpPr>
          <p:nvPr>
            <p:ph type="subTitle" idx="1"/>
          </p:nvPr>
        </p:nvSpPr>
        <p:spPr>
          <a:xfrm>
            <a:off x="85207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187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29"/>
          <p:cNvSpPr txBox="1">
            <a:spLocks noGrp="1"/>
          </p:cNvSpPr>
          <p:nvPr>
            <p:ph type="subTitle" idx="2"/>
          </p:nvPr>
        </p:nvSpPr>
        <p:spPr>
          <a:xfrm>
            <a:off x="304682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subTitle" idx="3"/>
          </p:nvPr>
        </p:nvSpPr>
        <p:spPr>
          <a:xfrm>
            <a:off x="516987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29"/>
          <p:cNvSpPr txBox="1">
            <a:spLocks noGrp="1"/>
          </p:cNvSpPr>
          <p:nvPr>
            <p:ph type="subTitle" idx="4"/>
          </p:nvPr>
        </p:nvSpPr>
        <p:spPr>
          <a:xfrm>
            <a:off x="85207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65" name="Google Shape;365;p29"/>
          <p:cNvSpPr txBox="1">
            <a:spLocks noGrp="1"/>
          </p:cNvSpPr>
          <p:nvPr>
            <p:ph type="subTitle" idx="5"/>
          </p:nvPr>
        </p:nvSpPr>
        <p:spPr>
          <a:xfrm>
            <a:off x="304682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66" name="Google Shape;366;p29"/>
          <p:cNvSpPr txBox="1">
            <a:spLocks noGrp="1"/>
          </p:cNvSpPr>
          <p:nvPr>
            <p:ph type="subTitle" idx="6"/>
          </p:nvPr>
        </p:nvSpPr>
        <p:spPr>
          <a:xfrm>
            <a:off x="516987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67" name="Google Shape;367;p29"/>
          <p:cNvSpPr txBox="1">
            <a:spLocks noGrp="1"/>
          </p:cNvSpPr>
          <p:nvPr>
            <p:ph type="subTitle" idx="7"/>
          </p:nvPr>
        </p:nvSpPr>
        <p:spPr>
          <a:xfrm>
            <a:off x="196142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68" name="Google Shape;368;p29"/>
          <p:cNvSpPr txBox="1">
            <a:spLocks noGrp="1"/>
          </p:cNvSpPr>
          <p:nvPr>
            <p:ph type="subTitle" idx="8"/>
          </p:nvPr>
        </p:nvSpPr>
        <p:spPr>
          <a:xfrm>
            <a:off x="415617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69" name="Google Shape;369;p29"/>
          <p:cNvSpPr txBox="1">
            <a:spLocks noGrp="1"/>
          </p:cNvSpPr>
          <p:nvPr>
            <p:ph type="subTitle" idx="9"/>
          </p:nvPr>
        </p:nvSpPr>
        <p:spPr>
          <a:xfrm>
            <a:off x="627922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lan Roadmap">
  <p:cSld name="CUSTOM_10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141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3" name="Google Shape;373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 rot="10800000" flipH="1">
            <a:off x="226950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19" name="Google Shape;19;p4"/>
          <p:cNvSpPr>
            <a:spLocks noGrp="1"/>
          </p:cNvSpPr>
          <p:nvPr>
            <p:ph type="pic" idx="3"/>
          </p:nvPr>
        </p:nvSpPr>
        <p:spPr>
          <a:xfrm flipH="1">
            <a:off x="2428286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20" name="Google Shape;20;p4"/>
          <p:cNvSpPr>
            <a:spLocks noGrp="1"/>
          </p:cNvSpPr>
          <p:nvPr>
            <p:ph type="pic" idx="4"/>
          </p:nvPr>
        </p:nvSpPr>
        <p:spPr>
          <a:xfrm rot="10800000">
            <a:off x="4629568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21" name="Google Shape;21;p4"/>
          <p:cNvSpPr>
            <a:spLocks noGrp="1"/>
          </p:cNvSpPr>
          <p:nvPr>
            <p:ph type="pic" idx="5"/>
          </p:nvPr>
        </p:nvSpPr>
        <p:spPr>
          <a:xfrm flipH="1">
            <a:off x="6830850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1167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6"/>
          </p:nvPr>
        </p:nvSpPr>
        <p:spPr>
          <a:xfrm>
            <a:off x="242062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7"/>
          </p:nvPr>
        </p:nvSpPr>
        <p:spPr>
          <a:xfrm>
            <a:off x="462957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 idx="8"/>
          </p:nvPr>
        </p:nvSpPr>
        <p:spPr>
          <a:xfrm>
            <a:off x="6823200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230900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9"/>
          </p:nvPr>
        </p:nvSpPr>
        <p:spPr>
          <a:xfrm>
            <a:off x="2428275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3"/>
          </p:nvPr>
        </p:nvSpPr>
        <p:spPr>
          <a:xfrm>
            <a:off x="4625650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4"/>
          </p:nvPr>
        </p:nvSpPr>
        <p:spPr>
          <a:xfrm>
            <a:off x="6823025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5"/>
          </p:nvPr>
        </p:nvSpPr>
        <p:spPr>
          <a:xfrm>
            <a:off x="21932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6"/>
          </p:nvPr>
        </p:nvSpPr>
        <p:spPr>
          <a:xfrm>
            <a:off x="242827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7"/>
          </p:nvPr>
        </p:nvSpPr>
        <p:spPr>
          <a:xfrm>
            <a:off x="463722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8"/>
          </p:nvPr>
        </p:nvSpPr>
        <p:spPr>
          <a:xfrm>
            <a:off x="684617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19"/>
          </p:nvPr>
        </p:nvSpPr>
        <p:spPr>
          <a:xfrm>
            <a:off x="230900" y="454775"/>
            <a:ext cx="44064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sk &amp; Opportunity">
  <p:cSld name="CUSTOM_1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2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cxnSp>
        <p:nvCxnSpPr>
          <p:cNvPr id="377" name="Google Shape;377;p31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31"/>
          <p:cNvSpPr txBox="1">
            <a:spLocks noGrp="1"/>
          </p:cNvSpPr>
          <p:nvPr>
            <p:ph type="subTitle" idx="1"/>
          </p:nvPr>
        </p:nvSpPr>
        <p:spPr>
          <a:xfrm>
            <a:off x="1422025" y="16589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79" name="Google Shape;379;p31"/>
          <p:cNvSpPr txBox="1">
            <a:spLocks noGrp="1"/>
          </p:cNvSpPr>
          <p:nvPr>
            <p:ph type="subTitle" idx="3"/>
          </p:nvPr>
        </p:nvSpPr>
        <p:spPr>
          <a:xfrm>
            <a:off x="227092" y="16589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0" name="Google Shape;380;p31"/>
          <p:cNvSpPr txBox="1">
            <a:spLocks noGrp="1"/>
          </p:cNvSpPr>
          <p:nvPr>
            <p:ph type="subTitle" idx="4"/>
          </p:nvPr>
        </p:nvSpPr>
        <p:spPr>
          <a:xfrm>
            <a:off x="1420700" y="244650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81" name="Google Shape;381;p31"/>
          <p:cNvSpPr txBox="1">
            <a:spLocks noGrp="1"/>
          </p:cNvSpPr>
          <p:nvPr>
            <p:ph type="subTitle" idx="5"/>
          </p:nvPr>
        </p:nvSpPr>
        <p:spPr>
          <a:xfrm>
            <a:off x="225780" y="2446488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2" name="Google Shape;382;p31"/>
          <p:cNvSpPr txBox="1">
            <a:spLocks noGrp="1"/>
          </p:cNvSpPr>
          <p:nvPr>
            <p:ph type="subTitle" idx="6"/>
          </p:nvPr>
        </p:nvSpPr>
        <p:spPr>
          <a:xfrm>
            <a:off x="1417850" y="3234225"/>
            <a:ext cx="30699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83" name="Google Shape;383;p31"/>
          <p:cNvSpPr txBox="1">
            <a:spLocks noGrp="1"/>
          </p:cNvSpPr>
          <p:nvPr>
            <p:ph type="subTitle" idx="7"/>
          </p:nvPr>
        </p:nvSpPr>
        <p:spPr>
          <a:xfrm>
            <a:off x="222930" y="32342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4" name="Google Shape;384;p31"/>
          <p:cNvSpPr txBox="1">
            <a:spLocks noGrp="1"/>
          </p:cNvSpPr>
          <p:nvPr>
            <p:ph type="subTitle" idx="8"/>
          </p:nvPr>
        </p:nvSpPr>
        <p:spPr>
          <a:xfrm>
            <a:off x="1417850" y="40770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85" name="Google Shape;385;p31"/>
          <p:cNvSpPr txBox="1">
            <a:spLocks noGrp="1"/>
          </p:cNvSpPr>
          <p:nvPr>
            <p:ph type="subTitle" idx="9"/>
          </p:nvPr>
        </p:nvSpPr>
        <p:spPr>
          <a:xfrm>
            <a:off x="222930" y="40770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6" name="Google Shape;386;p31"/>
          <p:cNvSpPr txBox="1">
            <a:spLocks noGrp="1"/>
          </p:cNvSpPr>
          <p:nvPr>
            <p:ph type="subTitle" idx="13"/>
          </p:nvPr>
        </p:nvSpPr>
        <p:spPr>
          <a:xfrm>
            <a:off x="5832225" y="165980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87" name="Google Shape;387;p31"/>
          <p:cNvSpPr txBox="1">
            <a:spLocks noGrp="1"/>
          </p:cNvSpPr>
          <p:nvPr>
            <p:ph type="subTitle" idx="14"/>
          </p:nvPr>
        </p:nvSpPr>
        <p:spPr>
          <a:xfrm>
            <a:off x="4637292" y="1659800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subTitle" idx="15"/>
          </p:nvPr>
        </p:nvSpPr>
        <p:spPr>
          <a:xfrm>
            <a:off x="5832225" y="244605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subTitle" idx="16"/>
          </p:nvPr>
        </p:nvSpPr>
        <p:spPr>
          <a:xfrm>
            <a:off x="4637292" y="2446050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0" name="Google Shape;390;p31"/>
          <p:cNvSpPr txBox="1">
            <a:spLocks noGrp="1"/>
          </p:cNvSpPr>
          <p:nvPr>
            <p:ph type="subTitle" idx="17"/>
          </p:nvPr>
        </p:nvSpPr>
        <p:spPr>
          <a:xfrm>
            <a:off x="5824250" y="32342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91" name="Google Shape;391;p31"/>
          <p:cNvSpPr txBox="1">
            <a:spLocks noGrp="1"/>
          </p:cNvSpPr>
          <p:nvPr>
            <p:ph type="subTitle" idx="18"/>
          </p:nvPr>
        </p:nvSpPr>
        <p:spPr>
          <a:xfrm>
            <a:off x="4629330" y="32342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31"/>
          <p:cNvSpPr txBox="1">
            <a:spLocks noGrp="1"/>
          </p:cNvSpPr>
          <p:nvPr>
            <p:ph type="subTitle" idx="19"/>
          </p:nvPr>
        </p:nvSpPr>
        <p:spPr>
          <a:xfrm>
            <a:off x="5824250" y="40770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93" name="Google Shape;393;p31"/>
          <p:cNvSpPr txBox="1">
            <a:spLocks noGrp="1"/>
          </p:cNvSpPr>
          <p:nvPr>
            <p:ph type="subTitle" idx="20"/>
          </p:nvPr>
        </p:nvSpPr>
        <p:spPr>
          <a:xfrm>
            <a:off x="4629330" y="40770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Updates / Weekly">
  <p:cSld name="CUSTOM_16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Google Shape;396;p32"/>
          <p:cNvGraphicFramePr/>
          <p:nvPr/>
        </p:nvGraphicFramePr>
        <p:xfrm>
          <a:off x="226313" y="14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7" name="Google Shape;397;p32"/>
          <p:cNvGraphicFramePr/>
          <p:nvPr/>
        </p:nvGraphicFramePr>
        <p:xfrm>
          <a:off x="226300" y="265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8" name="Google Shape;398;p32"/>
          <p:cNvGraphicFramePr/>
          <p:nvPr/>
        </p:nvGraphicFramePr>
        <p:xfrm>
          <a:off x="226300" y="38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32"/>
          <p:cNvSpPr txBox="1">
            <a:spLocks noGrp="1"/>
          </p:cNvSpPr>
          <p:nvPr>
            <p:ph type="subTitle" idx="1"/>
          </p:nvPr>
        </p:nvSpPr>
        <p:spPr>
          <a:xfrm>
            <a:off x="230900" y="142077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2"/>
          <p:cNvSpPr txBox="1">
            <a:spLocks noGrp="1"/>
          </p:cNvSpPr>
          <p:nvPr>
            <p:ph type="subTitle" idx="2"/>
          </p:nvPr>
        </p:nvSpPr>
        <p:spPr>
          <a:xfrm>
            <a:off x="230900" y="2657638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32"/>
          <p:cNvSpPr txBox="1">
            <a:spLocks noGrp="1"/>
          </p:cNvSpPr>
          <p:nvPr>
            <p:ph type="subTitle" idx="3"/>
          </p:nvPr>
        </p:nvSpPr>
        <p:spPr>
          <a:xfrm>
            <a:off x="230900" y="389452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2"/>
          <p:cNvSpPr txBox="1">
            <a:spLocks noGrp="1"/>
          </p:cNvSpPr>
          <p:nvPr>
            <p:ph type="body" idx="4"/>
          </p:nvPr>
        </p:nvSpPr>
        <p:spPr>
          <a:xfrm>
            <a:off x="3376187" y="1420975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04" name="Google Shape;404;p32"/>
          <p:cNvSpPr txBox="1">
            <a:spLocks noGrp="1"/>
          </p:cNvSpPr>
          <p:nvPr>
            <p:ph type="body" idx="5"/>
          </p:nvPr>
        </p:nvSpPr>
        <p:spPr>
          <a:xfrm>
            <a:off x="3376187" y="2657788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05" name="Google Shape;405;p32"/>
          <p:cNvSpPr txBox="1">
            <a:spLocks noGrp="1"/>
          </p:cNvSpPr>
          <p:nvPr>
            <p:ph type="body" idx="6"/>
          </p:nvPr>
        </p:nvSpPr>
        <p:spPr>
          <a:xfrm>
            <a:off x="3375950" y="3894525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06" name="Google Shape;406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Release">
  <p:cSld name="CUSTOM_13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9983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Appendix">
  <p:cSld name="CUSTOM_1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4" name="Google Shape;414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5" name="Google Shape;41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8" name="Google Shape;41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2" name="Google Shape;42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6" name="Google Shape;426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7" name="Google Shape;42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4" name="Google Shape;43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s of content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7" name="Google Shape;37;p5"/>
          <p:cNvGrpSpPr/>
          <p:nvPr/>
        </p:nvGrpSpPr>
        <p:grpSpPr>
          <a:xfrm>
            <a:off x="162" y="98"/>
            <a:ext cx="9143669" cy="5143312"/>
            <a:chOff x="238125" y="848375"/>
            <a:chExt cx="7144050" cy="4018527"/>
          </a:xfrm>
        </p:grpSpPr>
        <p:sp>
          <p:nvSpPr>
            <p:cNvPr id="38" name="Google Shape;38;p5"/>
            <p:cNvSpPr/>
            <p:nvPr/>
          </p:nvSpPr>
          <p:spPr>
            <a:xfrm>
              <a:off x="238125" y="848377"/>
              <a:ext cx="5017377" cy="4018525"/>
            </a:xfrm>
            <a:custGeom>
              <a:avLst/>
              <a:gdLst/>
              <a:ahLst/>
              <a:cxnLst/>
              <a:rect l="l" t="t" r="r" b="b"/>
              <a:pathLst>
                <a:path w="191211" h="160741" extrusionOk="0">
                  <a:moveTo>
                    <a:pt x="0" y="0"/>
                  </a:moveTo>
                  <a:lnTo>
                    <a:pt x="0" y="160741"/>
                  </a:lnTo>
                  <a:lnTo>
                    <a:pt x="118091" y="160741"/>
                  </a:lnTo>
                  <a:lnTo>
                    <a:pt x="117329" y="160729"/>
                  </a:lnTo>
                  <a:lnTo>
                    <a:pt x="115829" y="160574"/>
                  </a:lnTo>
                  <a:lnTo>
                    <a:pt x="114376" y="160277"/>
                  </a:lnTo>
                  <a:lnTo>
                    <a:pt x="112971" y="159848"/>
                  </a:lnTo>
                  <a:lnTo>
                    <a:pt x="111638" y="159276"/>
                  </a:lnTo>
                  <a:lnTo>
                    <a:pt x="110376" y="158586"/>
                  </a:lnTo>
                  <a:lnTo>
                    <a:pt x="109185" y="157788"/>
                  </a:lnTo>
                  <a:lnTo>
                    <a:pt x="108078" y="156883"/>
                  </a:lnTo>
                  <a:lnTo>
                    <a:pt x="107077" y="155871"/>
                  </a:lnTo>
                  <a:lnTo>
                    <a:pt x="106161" y="154764"/>
                  </a:lnTo>
                  <a:lnTo>
                    <a:pt x="105363" y="153573"/>
                  </a:lnTo>
                  <a:lnTo>
                    <a:pt x="104672" y="152311"/>
                  </a:lnTo>
                  <a:lnTo>
                    <a:pt x="104113" y="150977"/>
                  </a:lnTo>
                  <a:lnTo>
                    <a:pt x="103672" y="149584"/>
                  </a:lnTo>
                  <a:lnTo>
                    <a:pt x="103374" y="148132"/>
                  </a:lnTo>
                  <a:lnTo>
                    <a:pt x="103220" y="146620"/>
                  </a:lnTo>
                  <a:lnTo>
                    <a:pt x="103208" y="145857"/>
                  </a:lnTo>
                  <a:lnTo>
                    <a:pt x="103208" y="77846"/>
                  </a:lnTo>
                  <a:lnTo>
                    <a:pt x="103220" y="77072"/>
                  </a:lnTo>
                  <a:lnTo>
                    <a:pt x="103374" y="75572"/>
                  </a:lnTo>
                  <a:lnTo>
                    <a:pt x="103672" y="74119"/>
                  </a:lnTo>
                  <a:lnTo>
                    <a:pt x="104113" y="72714"/>
                  </a:lnTo>
                  <a:lnTo>
                    <a:pt x="104672" y="71381"/>
                  </a:lnTo>
                  <a:lnTo>
                    <a:pt x="105363" y="70119"/>
                  </a:lnTo>
                  <a:lnTo>
                    <a:pt x="106161" y="68928"/>
                  </a:lnTo>
                  <a:lnTo>
                    <a:pt x="107077" y="67833"/>
                  </a:lnTo>
                  <a:lnTo>
                    <a:pt x="108078" y="66821"/>
                  </a:lnTo>
                  <a:lnTo>
                    <a:pt x="109185" y="65904"/>
                  </a:lnTo>
                  <a:lnTo>
                    <a:pt x="110376" y="65106"/>
                  </a:lnTo>
                  <a:lnTo>
                    <a:pt x="111638" y="64415"/>
                  </a:lnTo>
                  <a:lnTo>
                    <a:pt x="112971" y="63856"/>
                  </a:lnTo>
                  <a:lnTo>
                    <a:pt x="114376" y="63415"/>
                  </a:lnTo>
                  <a:lnTo>
                    <a:pt x="115829" y="63118"/>
                  </a:lnTo>
                  <a:lnTo>
                    <a:pt x="117329" y="62975"/>
                  </a:lnTo>
                  <a:lnTo>
                    <a:pt x="118091" y="62963"/>
                  </a:lnTo>
                  <a:lnTo>
                    <a:pt x="161444" y="62963"/>
                  </a:lnTo>
                  <a:lnTo>
                    <a:pt x="162206" y="62939"/>
                  </a:lnTo>
                  <a:lnTo>
                    <a:pt x="163718" y="62796"/>
                  </a:lnTo>
                  <a:lnTo>
                    <a:pt x="165170" y="62498"/>
                  </a:lnTo>
                  <a:lnTo>
                    <a:pt x="166563" y="62058"/>
                  </a:lnTo>
                  <a:lnTo>
                    <a:pt x="167897" y="61498"/>
                  </a:lnTo>
                  <a:lnTo>
                    <a:pt x="169159" y="60808"/>
                  </a:lnTo>
                  <a:lnTo>
                    <a:pt x="170350" y="60010"/>
                  </a:lnTo>
                  <a:lnTo>
                    <a:pt x="171457" y="59093"/>
                  </a:lnTo>
                  <a:lnTo>
                    <a:pt x="172469" y="58081"/>
                  </a:lnTo>
                  <a:lnTo>
                    <a:pt x="173374" y="56986"/>
                  </a:lnTo>
                  <a:lnTo>
                    <a:pt x="174172" y="55795"/>
                  </a:lnTo>
                  <a:lnTo>
                    <a:pt x="174862" y="54533"/>
                  </a:lnTo>
                  <a:lnTo>
                    <a:pt x="175434" y="53199"/>
                  </a:lnTo>
                  <a:lnTo>
                    <a:pt x="175863" y="51794"/>
                  </a:lnTo>
                  <a:lnTo>
                    <a:pt x="176160" y="50342"/>
                  </a:lnTo>
                  <a:lnTo>
                    <a:pt x="176315" y="48841"/>
                  </a:lnTo>
                  <a:lnTo>
                    <a:pt x="176327" y="48079"/>
                  </a:lnTo>
                  <a:lnTo>
                    <a:pt x="176327" y="14883"/>
                  </a:lnTo>
                  <a:lnTo>
                    <a:pt x="176339" y="14121"/>
                  </a:lnTo>
                  <a:lnTo>
                    <a:pt x="176494" y="12609"/>
                  </a:lnTo>
                  <a:lnTo>
                    <a:pt x="176791" y="11157"/>
                  </a:lnTo>
                  <a:lnTo>
                    <a:pt x="177220" y="9764"/>
                  </a:lnTo>
                  <a:lnTo>
                    <a:pt x="177792" y="8430"/>
                  </a:lnTo>
                  <a:lnTo>
                    <a:pt x="178482" y="7168"/>
                  </a:lnTo>
                  <a:lnTo>
                    <a:pt x="179280" y="5977"/>
                  </a:lnTo>
                  <a:lnTo>
                    <a:pt x="180185" y="4870"/>
                  </a:lnTo>
                  <a:lnTo>
                    <a:pt x="181197" y="3858"/>
                  </a:lnTo>
                  <a:lnTo>
                    <a:pt x="182304" y="2953"/>
                  </a:lnTo>
                  <a:lnTo>
                    <a:pt x="183495" y="2155"/>
                  </a:lnTo>
                  <a:lnTo>
                    <a:pt x="184757" y="1465"/>
                  </a:lnTo>
                  <a:lnTo>
                    <a:pt x="186091" y="893"/>
                  </a:lnTo>
                  <a:lnTo>
                    <a:pt x="187484" y="464"/>
                  </a:lnTo>
                  <a:lnTo>
                    <a:pt x="188936" y="167"/>
                  </a:lnTo>
                  <a:lnTo>
                    <a:pt x="190448" y="12"/>
                  </a:lnTo>
                  <a:lnTo>
                    <a:pt x="191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7010075" y="848375"/>
              <a:ext cx="372100" cy="372100"/>
            </a:xfrm>
            <a:custGeom>
              <a:avLst/>
              <a:gdLst/>
              <a:ahLst/>
              <a:cxnLst/>
              <a:rect l="l" t="t" r="r" b="b"/>
              <a:pathLst>
                <a:path w="14884" h="14884" extrusionOk="0">
                  <a:moveTo>
                    <a:pt x="0" y="0"/>
                  </a:moveTo>
                  <a:lnTo>
                    <a:pt x="763" y="12"/>
                  </a:lnTo>
                  <a:lnTo>
                    <a:pt x="2275" y="167"/>
                  </a:lnTo>
                  <a:lnTo>
                    <a:pt x="3727" y="464"/>
                  </a:lnTo>
                  <a:lnTo>
                    <a:pt x="5120" y="893"/>
                  </a:lnTo>
                  <a:lnTo>
                    <a:pt x="6454" y="1465"/>
                  </a:lnTo>
                  <a:lnTo>
                    <a:pt x="7716" y="2155"/>
                  </a:lnTo>
                  <a:lnTo>
                    <a:pt x="8907" y="2953"/>
                  </a:lnTo>
                  <a:lnTo>
                    <a:pt x="10014" y="3858"/>
                  </a:lnTo>
                  <a:lnTo>
                    <a:pt x="11026" y="4870"/>
                  </a:lnTo>
                  <a:lnTo>
                    <a:pt x="11931" y="5977"/>
                  </a:lnTo>
                  <a:lnTo>
                    <a:pt x="12729" y="7168"/>
                  </a:lnTo>
                  <a:lnTo>
                    <a:pt x="13419" y="8430"/>
                  </a:lnTo>
                  <a:lnTo>
                    <a:pt x="13991" y="9764"/>
                  </a:lnTo>
                  <a:lnTo>
                    <a:pt x="14420" y="11157"/>
                  </a:lnTo>
                  <a:lnTo>
                    <a:pt x="14717" y="12609"/>
                  </a:lnTo>
                  <a:lnTo>
                    <a:pt x="14872" y="14121"/>
                  </a:lnTo>
                  <a:lnTo>
                    <a:pt x="14884" y="14883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5182100" y="2921025"/>
              <a:ext cx="2200075" cy="1945875"/>
            </a:xfrm>
            <a:custGeom>
              <a:avLst/>
              <a:gdLst/>
              <a:ahLst/>
              <a:cxnLst/>
              <a:rect l="l" t="t" r="r" b="b"/>
              <a:pathLst>
                <a:path w="88003" h="77835" extrusionOk="0">
                  <a:moveTo>
                    <a:pt x="88003" y="1"/>
                  </a:moveTo>
                  <a:lnTo>
                    <a:pt x="87991" y="763"/>
                  </a:lnTo>
                  <a:lnTo>
                    <a:pt x="87836" y="2263"/>
                  </a:lnTo>
                  <a:lnTo>
                    <a:pt x="87539" y="3715"/>
                  </a:lnTo>
                  <a:lnTo>
                    <a:pt x="87110" y="5120"/>
                  </a:lnTo>
                  <a:lnTo>
                    <a:pt x="86538" y="6454"/>
                  </a:lnTo>
                  <a:lnTo>
                    <a:pt x="85848" y="7716"/>
                  </a:lnTo>
                  <a:lnTo>
                    <a:pt x="85050" y="8907"/>
                  </a:lnTo>
                  <a:lnTo>
                    <a:pt x="84145" y="10002"/>
                  </a:lnTo>
                  <a:lnTo>
                    <a:pt x="83133" y="11014"/>
                  </a:lnTo>
                  <a:lnTo>
                    <a:pt x="82026" y="11931"/>
                  </a:lnTo>
                  <a:lnTo>
                    <a:pt x="80835" y="12729"/>
                  </a:lnTo>
                  <a:lnTo>
                    <a:pt x="79573" y="13419"/>
                  </a:lnTo>
                  <a:lnTo>
                    <a:pt x="78239" y="13979"/>
                  </a:lnTo>
                  <a:lnTo>
                    <a:pt x="76846" y="14420"/>
                  </a:lnTo>
                  <a:lnTo>
                    <a:pt x="75394" y="14717"/>
                  </a:lnTo>
                  <a:lnTo>
                    <a:pt x="73882" y="14860"/>
                  </a:lnTo>
                  <a:lnTo>
                    <a:pt x="73119" y="14884"/>
                  </a:lnTo>
                  <a:lnTo>
                    <a:pt x="29767" y="14884"/>
                  </a:lnTo>
                  <a:lnTo>
                    <a:pt x="29005" y="14896"/>
                  </a:lnTo>
                  <a:lnTo>
                    <a:pt x="27505" y="15039"/>
                  </a:lnTo>
                  <a:lnTo>
                    <a:pt x="26052" y="15336"/>
                  </a:lnTo>
                  <a:lnTo>
                    <a:pt x="24647" y="15777"/>
                  </a:lnTo>
                  <a:lnTo>
                    <a:pt x="23314" y="16337"/>
                  </a:lnTo>
                  <a:lnTo>
                    <a:pt x="22051" y="17027"/>
                  </a:lnTo>
                  <a:lnTo>
                    <a:pt x="20861" y="17825"/>
                  </a:lnTo>
                  <a:lnTo>
                    <a:pt x="19765" y="18742"/>
                  </a:lnTo>
                  <a:lnTo>
                    <a:pt x="18753" y="19754"/>
                  </a:lnTo>
                  <a:lnTo>
                    <a:pt x="17836" y="20849"/>
                  </a:lnTo>
                  <a:lnTo>
                    <a:pt x="17039" y="22040"/>
                  </a:lnTo>
                  <a:lnTo>
                    <a:pt x="16348" y="23302"/>
                  </a:lnTo>
                  <a:lnTo>
                    <a:pt x="15788" y="24636"/>
                  </a:lnTo>
                  <a:lnTo>
                    <a:pt x="15348" y="26041"/>
                  </a:lnTo>
                  <a:lnTo>
                    <a:pt x="15050" y="27493"/>
                  </a:lnTo>
                  <a:lnTo>
                    <a:pt x="14895" y="28993"/>
                  </a:lnTo>
                  <a:lnTo>
                    <a:pt x="14884" y="29767"/>
                  </a:lnTo>
                  <a:lnTo>
                    <a:pt x="14884" y="62951"/>
                  </a:lnTo>
                  <a:lnTo>
                    <a:pt x="14872" y="63714"/>
                  </a:lnTo>
                  <a:lnTo>
                    <a:pt x="14717" y="65226"/>
                  </a:lnTo>
                  <a:lnTo>
                    <a:pt x="14431" y="66678"/>
                  </a:lnTo>
                  <a:lnTo>
                    <a:pt x="13991" y="68071"/>
                  </a:lnTo>
                  <a:lnTo>
                    <a:pt x="13431" y="69405"/>
                  </a:lnTo>
                  <a:lnTo>
                    <a:pt x="12740" y="70667"/>
                  </a:lnTo>
                  <a:lnTo>
                    <a:pt x="11931" y="71858"/>
                  </a:lnTo>
                  <a:lnTo>
                    <a:pt x="11026" y="72965"/>
                  </a:lnTo>
                  <a:lnTo>
                    <a:pt x="10014" y="73977"/>
                  </a:lnTo>
                  <a:lnTo>
                    <a:pt x="8918" y="74882"/>
                  </a:lnTo>
                  <a:lnTo>
                    <a:pt x="7728" y="75680"/>
                  </a:lnTo>
                  <a:lnTo>
                    <a:pt x="6466" y="76370"/>
                  </a:lnTo>
                  <a:lnTo>
                    <a:pt x="5120" y="76942"/>
                  </a:lnTo>
                  <a:lnTo>
                    <a:pt x="3727" y="77371"/>
                  </a:lnTo>
                  <a:lnTo>
                    <a:pt x="2274" y="77668"/>
                  </a:lnTo>
                  <a:lnTo>
                    <a:pt x="774" y="77823"/>
                  </a:lnTo>
                  <a:lnTo>
                    <a:pt x="0" y="77835"/>
                  </a:lnTo>
                  <a:lnTo>
                    <a:pt x="88003" y="77835"/>
                  </a:lnTo>
                  <a:lnTo>
                    <a:pt x="88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230900" y="2356825"/>
            <a:ext cx="2974800" cy="25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1" name="Google Shape;441;p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4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46" name="Google Shape;44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9" name="Google Shape;449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0" name="Google Shape;450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6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6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8" name="Google Shape;458;p46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9" name="Google Shape;459;p46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0" name="Google Shape;460;p46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1" name="Google Shape;461;p46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5" name="Google Shape;465;p47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48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0" name="Google Shape;470;p48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1" name="Google Shape;471;p48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2" name="Google Shape;472;p48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3" name="Google Shape;473;p48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49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7" name="Google Shape;477;p49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8" name="Google Shape;478;p49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4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0" name="Google Shape;480;p49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1" name="Google Shape;481;p49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2" name="Google Shape;482;p49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50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86" name="Google Shape;486;p50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87" name="Google Shape;487;p50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88" name="Google Shape;488;p50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50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0" name="Google Shape;490;p50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1" name="Google Shape;491;p50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2" name="Google Shape;492;p50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3" name="Google Shape;493;p50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9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2974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graphicFrame>
        <p:nvGraphicFramePr>
          <p:cNvPr id="46" name="Google Shape;46;p6"/>
          <p:cNvGraphicFramePr/>
          <p:nvPr/>
        </p:nvGraphicFramePr>
        <p:xfrm>
          <a:off x="228588" y="2431250"/>
          <a:ext cx="2711825" cy="271225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Google Shape;47;p6"/>
          <p:cNvGraphicFramePr/>
          <p:nvPr/>
        </p:nvGraphicFramePr>
        <p:xfrm>
          <a:off x="3216075" y="2431250"/>
          <a:ext cx="2711825" cy="271225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Google Shape;48;p6"/>
          <p:cNvGraphicFramePr/>
          <p:nvPr/>
        </p:nvGraphicFramePr>
        <p:xfrm>
          <a:off x="6203563" y="2431250"/>
          <a:ext cx="2711825" cy="271225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356300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3343788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331275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 idx="4"/>
          </p:nvPr>
        </p:nvSpPr>
        <p:spPr>
          <a:xfrm>
            <a:off x="3333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 idx="5"/>
          </p:nvPr>
        </p:nvSpPr>
        <p:spPr>
          <a:xfrm>
            <a:off x="33208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 idx="6"/>
          </p:nvPr>
        </p:nvSpPr>
        <p:spPr>
          <a:xfrm>
            <a:off x="6308325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7"/>
          </p:nvPr>
        </p:nvSpPr>
        <p:spPr>
          <a:xfrm>
            <a:off x="5349150" y="457200"/>
            <a:ext cx="3572700" cy="1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51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2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00" name="Google Shape;500;p52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52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52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03" name="Google Shape;50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2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6" name="Google Shape;506;p52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3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09" name="Google Shape;509;p53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53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53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2" name="Google Shape;512;p53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53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4" name="Google Shape;514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53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7" name="Google Shape;517;p53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8" name="Google Shape;518;p53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4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4" name="Google Shape;524;p55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55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55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55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55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55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55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55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55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55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230900" y="457175"/>
            <a:ext cx="44037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6057978" y="2290775"/>
            <a:ext cx="28575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6057900" y="2814700"/>
            <a:ext cx="2857500" cy="21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1 slide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8"/>
          <p:cNvGraphicFramePr/>
          <p:nvPr/>
        </p:nvGraphicFramePr>
        <p:xfrm>
          <a:off x="228588" y="67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CE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351675" y="760825"/>
            <a:ext cx="3449400" cy="14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>
            <a:off x="227975" y="2357950"/>
            <a:ext cx="35721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227875" y="2923725"/>
            <a:ext cx="36924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cxnSp>
        <p:nvCxnSpPr>
          <p:cNvPr id="68" name="Google Shape;68;p8"/>
          <p:cNvCxnSpPr/>
          <p:nvPr/>
        </p:nvCxnSpPr>
        <p:spPr>
          <a:xfrm>
            <a:off x="7700100" y="2252375"/>
            <a:ext cx="0" cy="28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8"/>
          <p:cNvSpPr txBox="1">
            <a:spLocks noGrp="1"/>
          </p:cNvSpPr>
          <p:nvPr>
            <p:ph type="subTitle" idx="3"/>
          </p:nvPr>
        </p:nvSpPr>
        <p:spPr>
          <a:xfrm>
            <a:off x="5351675" y="2357950"/>
            <a:ext cx="59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PI Updates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9"/>
          <p:cNvGraphicFramePr/>
          <p:nvPr/>
        </p:nvGraphicFramePr>
        <p:xfrm>
          <a:off x="226313" y="14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Google Shape;73;p9"/>
          <p:cNvGraphicFramePr/>
          <p:nvPr/>
        </p:nvGraphicFramePr>
        <p:xfrm>
          <a:off x="226300" y="265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Google Shape;74;p9"/>
          <p:cNvGraphicFramePr/>
          <p:nvPr/>
        </p:nvGraphicFramePr>
        <p:xfrm>
          <a:off x="226300" y="38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230900" y="142077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2"/>
          </p:nvPr>
        </p:nvSpPr>
        <p:spPr>
          <a:xfrm>
            <a:off x="230900" y="2657638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3"/>
          </p:nvPr>
        </p:nvSpPr>
        <p:spPr>
          <a:xfrm>
            <a:off x="230900" y="389452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4"/>
          </p:nvPr>
        </p:nvSpPr>
        <p:spPr>
          <a:xfrm>
            <a:off x="3086100" y="1420975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5"/>
          </p:nvPr>
        </p:nvSpPr>
        <p:spPr>
          <a:xfrm>
            <a:off x="3086100" y="2657788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6"/>
          </p:nvPr>
        </p:nvSpPr>
        <p:spPr>
          <a:xfrm>
            <a:off x="3085975" y="3894525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title" idx="7"/>
          </p:nvPr>
        </p:nvSpPr>
        <p:spPr>
          <a:xfrm>
            <a:off x="6106025" y="1421125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 idx="8"/>
          </p:nvPr>
        </p:nvSpPr>
        <p:spPr>
          <a:xfrm>
            <a:off x="6106025" y="2657788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 idx="9"/>
          </p:nvPr>
        </p:nvSpPr>
        <p:spPr>
          <a:xfrm>
            <a:off x="6106025" y="3894475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pan">
  <p:cSld name="CUSTOM_7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0"/>
          <p:cNvGraphicFramePr/>
          <p:nvPr/>
        </p:nvGraphicFramePr>
        <p:xfrm>
          <a:off x="228588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" name="Google Shape;88;p10"/>
          <p:cNvGraphicFramePr/>
          <p:nvPr/>
        </p:nvGraphicFramePr>
        <p:xfrm>
          <a:off x="3216075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Google Shape;89;p10"/>
          <p:cNvGraphicFramePr/>
          <p:nvPr/>
        </p:nvGraphicFramePr>
        <p:xfrm>
          <a:off x="6203563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{63D9EC32-2C84-4FBA-A148-9B9DCDC7FB51}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230900" y="454775"/>
            <a:ext cx="44064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356300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2"/>
          </p:nvPr>
        </p:nvSpPr>
        <p:spPr>
          <a:xfrm>
            <a:off x="3343788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3"/>
          </p:nvPr>
        </p:nvSpPr>
        <p:spPr>
          <a:xfrm>
            <a:off x="6331275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 idx="4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title" idx="5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title" idx="6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9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5120700" cy="1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3180525"/>
            <a:ext cx="86868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99">
          <p15:clr>
            <a:srgbClr val="E46962"/>
          </p15:clr>
        </p15:guide>
        <p15:guide id="2" pos="3744">
          <p15:clr>
            <a:srgbClr val="E46962"/>
          </p15:clr>
        </p15:guide>
        <p15:guide id="3" pos="144">
          <p15:clr>
            <a:srgbClr val="E46962"/>
          </p15:clr>
        </p15:guide>
        <p15:guide id="4" pos="216">
          <p15:clr>
            <a:srgbClr val="E46962"/>
          </p15:clr>
        </p15:guide>
        <p15:guide id="5" pos="593">
          <p15:clr>
            <a:srgbClr val="E46962"/>
          </p15:clr>
        </p15:guide>
        <p15:guide id="6" pos="669">
          <p15:clr>
            <a:srgbClr val="E46962"/>
          </p15:clr>
        </p15:guide>
        <p15:guide id="7" pos="1044">
          <p15:clr>
            <a:srgbClr val="E46962"/>
          </p15:clr>
        </p15:guide>
        <p15:guide id="8" pos="1119">
          <p15:clr>
            <a:srgbClr val="E46962"/>
          </p15:clr>
        </p15:guide>
        <p15:guide id="9" pos="1494">
          <p15:clr>
            <a:srgbClr val="E46962"/>
          </p15:clr>
        </p15:guide>
        <p15:guide id="10" pos="1569">
          <p15:clr>
            <a:srgbClr val="E46962"/>
          </p15:clr>
        </p15:guide>
        <p15:guide id="11" pos="1944">
          <p15:clr>
            <a:srgbClr val="E46962"/>
          </p15:clr>
        </p15:guide>
        <p15:guide id="12" pos="2019">
          <p15:clr>
            <a:srgbClr val="E46962"/>
          </p15:clr>
        </p15:guide>
        <p15:guide id="13" pos="2394">
          <p15:clr>
            <a:srgbClr val="E46962"/>
          </p15:clr>
        </p15:guide>
        <p15:guide id="14" pos="2469">
          <p15:clr>
            <a:srgbClr val="E46962"/>
          </p15:clr>
        </p15:guide>
        <p15:guide id="15" pos="2844">
          <p15:clr>
            <a:srgbClr val="E46962"/>
          </p15:clr>
        </p15:guide>
        <p15:guide id="16" pos="2919">
          <p15:clr>
            <a:srgbClr val="E46962"/>
          </p15:clr>
        </p15:guide>
        <p15:guide id="17" pos="3294">
          <p15:clr>
            <a:srgbClr val="E46962"/>
          </p15:clr>
        </p15:guide>
        <p15:guide id="18" pos="3370">
          <p15:clr>
            <a:srgbClr val="E46962"/>
          </p15:clr>
        </p15:guide>
        <p15:guide id="19" pos="3816">
          <p15:clr>
            <a:srgbClr val="E46962"/>
          </p15:clr>
        </p15:guide>
        <p15:guide id="20" pos="4194">
          <p15:clr>
            <a:srgbClr val="E46962"/>
          </p15:clr>
        </p15:guide>
        <p15:guide id="21" pos="4270">
          <p15:clr>
            <a:srgbClr val="E46962"/>
          </p15:clr>
        </p15:guide>
        <p15:guide id="22" pos="4644">
          <p15:clr>
            <a:srgbClr val="E46962"/>
          </p15:clr>
        </p15:guide>
        <p15:guide id="23" pos="4720">
          <p15:clr>
            <a:srgbClr val="E46962"/>
          </p15:clr>
        </p15:guide>
        <p15:guide id="24" pos="5094">
          <p15:clr>
            <a:srgbClr val="E46962"/>
          </p15:clr>
        </p15:guide>
        <p15:guide id="25" pos="5170">
          <p15:clr>
            <a:srgbClr val="E46962"/>
          </p15:clr>
        </p15:guide>
        <p15:guide id="26" pos="5544">
          <p15:clr>
            <a:srgbClr val="E46962"/>
          </p15:clr>
        </p15:guide>
        <p15:guide id="27" pos="5616">
          <p15:clr>
            <a:srgbClr val="E46962"/>
          </p15:clr>
        </p15:guide>
        <p15:guide id="28" orient="horz" pos="141">
          <p15:clr>
            <a:srgbClr val="E46962"/>
          </p15:clr>
        </p15:guide>
        <p15:guide id="29" orient="horz" pos="2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900" y="0"/>
            <a:ext cx="9171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6"/>
          <p:cNvSpPr txBox="1">
            <a:spLocks noGrp="1"/>
          </p:cNvSpPr>
          <p:nvPr>
            <p:ph type="title"/>
          </p:nvPr>
        </p:nvSpPr>
        <p:spPr>
          <a:xfrm>
            <a:off x="228475" y="1052300"/>
            <a:ext cx="8572500" cy="18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Salt Lake City!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6"/>
          <p:cNvSpPr txBox="1">
            <a:spLocks noGrp="1"/>
          </p:cNvSpPr>
          <p:nvPr>
            <p:ph type="subTitle" idx="1"/>
          </p:nvPr>
        </p:nvSpPr>
        <p:spPr>
          <a:xfrm>
            <a:off x="285150" y="4373325"/>
            <a:ext cx="41721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Jakob Travis, Philip Johnson</a:t>
            </a:r>
            <a:endParaRPr/>
          </a:p>
        </p:txBody>
      </p:sp>
      <p:sp>
        <p:nvSpPr>
          <p:cNvPr id="541" name="Google Shape;541;p56"/>
          <p:cNvSpPr txBox="1">
            <a:spLocks noGrp="1"/>
          </p:cNvSpPr>
          <p:nvPr>
            <p:ph type="subTitle" idx="3"/>
          </p:nvPr>
        </p:nvSpPr>
        <p:spPr>
          <a:xfrm>
            <a:off x="6658275" y="43733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 2025!</a:t>
            </a:r>
            <a:endParaRPr/>
          </a:p>
        </p:txBody>
      </p:sp>
      <p:cxnSp>
        <p:nvCxnSpPr>
          <p:cNvPr id="542" name="Google Shape;542;p56"/>
          <p:cNvCxnSpPr/>
          <p:nvPr/>
        </p:nvCxnSpPr>
        <p:spPr>
          <a:xfrm>
            <a:off x="285475" y="4437238"/>
            <a:ext cx="84585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5"/>
          <p:cNvSpPr txBox="1"/>
          <p:nvPr/>
        </p:nvSpPr>
        <p:spPr>
          <a:xfrm>
            <a:off x="342900" y="223475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Discounts and Free</a:t>
            </a:r>
            <a:endParaRPr sz="3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37" name="Google Shape;637;p65"/>
          <p:cNvSpPr/>
          <p:nvPr/>
        </p:nvSpPr>
        <p:spPr>
          <a:xfrm>
            <a:off x="447775" y="12766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Free entrance to National History Museum of Utah, Red Butte Gardens, Pioneer Theatre Company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38" name="Google Shape;638;p65"/>
          <p:cNvSpPr/>
          <p:nvPr/>
        </p:nvSpPr>
        <p:spPr>
          <a:xfrm>
            <a:off x="447775" y="19727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KSL Classifieds - Craigslist for Utah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39" name="Google Shape;639;p65"/>
          <p:cNvSpPr/>
          <p:nvPr/>
        </p:nvSpPr>
        <p:spPr>
          <a:xfrm>
            <a:off x="447775" y="26688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10% Off Pie Pizzeria!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40" name="Google Shape;640;p65"/>
          <p:cNvSpPr/>
          <p:nvPr/>
        </p:nvSpPr>
        <p:spPr>
          <a:xfrm>
            <a:off x="447775" y="3397550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Spotify/Apple Music for $5 a month - Amazon Prime 6 months FREE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41" name="Google Shape;641;p65"/>
          <p:cNvSpPr/>
          <p:nvPr/>
        </p:nvSpPr>
        <p:spPr>
          <a:xfrm>
            <a:off x="447775" y="412627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% off if you are an employee of the University @ Campus Stores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66"/>
          <p:cNvSpPr/>
          <p:nvPr/>
        </p:nvSpPr>
        <p:spPr>
          <a:xfrm>
            <a:off x="5943752" y="99"/>
            <a:ext cx="3200067" cy="1809337"/>
          </a:xfrm>
          <a:custGeom>
            <a:avLst/>
            <a:gdLst/>
            <a:ahLst/>
            <a:cxnLst/>
            <a:rect l="l" t="t" r="r" b="b"/>
            <a:pathLst>
              <a:path w="157503" h="96088" extrusionOk="0">
                <a:moveTo>
                  <a:pt x="0" y="0"/>
                </a:moveTo>
                <a:lnTo>
                  <a:pt x="0" y="61855"/>
                </a:lnTo>
                <a:lnTo>
                  <a:pt x="0" y="62737"/>
                </a:lnTo>
                <a:lnTo>
                  <a:pt x="96" y="64487"/>
                </a:lnTo>
                <a:lnTo>
                  <a:pt x="262" y="66213"/>
                </a:lnTo>
                <a:lnTo>
                  <a:pt x="524" y="67916"/>
                </a:lnTo>
                <a:lnTo>
                  <a:pt x="870" y="69583"/>
                </a:lnTo>
                <a:lnTo>
                  <a:pt x="1286" y="71226"/>
                </a:lnTo>
                <a:lnTo>
                  <a:pt x="1786" y="72833"/>
                </a:lnTo>
                <a:lnTo>
                  <a:pt x="2370" y="74405"/>
                </a:lnTo>
                <a:lnTo>
                  <a:pt x="3013" y="75941"/>
                </a:lnTo>
                <a:lnTo>
                  <a:pt x="3739" y="77441"/>
                </a:lnTo>
                <a:lnTo>
                  <a:pt x="4525" y="78894"/>
                </a:lnTo>
                <a:lnTo>
                  <a:pt x="5382" y="80311"/>
                </a:lnTo>
                <a:lnTo>
                  <a:pt x="6311" y="81668"/>
                </a:lnTo>
                <a:lnTo>
                  <a:pt x="7287" y="82990"/>
                </a:lnTo>
                <a:lnTo>
                  <a:pt x="8335" y="84264"/>
                </a:lnTo>
                <a:lnTo>
                  <a:pt x="9443" y="85478"/>
                </a:lnTo>
                <a:lnTo>
                  <a:pt x="10609" y="86633"/>
                </a:lnTo>
                <a:lnTo>
                  <a:pt x="11824" y="87741"/>
                </a:lnTo>
                <a:lnTo>
                  <a:pt x="13086" y="88789"/>
                </a:lnTo>
                <a:lnTo>
                  <a:pt x="14408" y="89777"/>
                </a:lnTo>
                <a:lnTo>
                  <a:pt x="15777" y="90694"/>
                </a:lnTo>
                <a:lnTo>
                  <a:pt x="17182" y="91551"/>
                </a:lnTo>
                <a:lnTo>
                  <a:pt x="18635" y="92349"/>
                </a:lnTo>
                <a:lnTo>
                  <a:pt x="20135" y="93063"/>
                </a:lnTo>
                <a:lnTo>
                  <a:pt x="21671" y="93718"/>
                </a:lnTo>
                <a:lnTo>
                  <a:pt x="23242" y="94289"/>
                </a:lnTo>
                <a:lnTo>
                  <a:pt x="24850" y="94790"/>
                </a:lnTo>
                <a:lnTo>
                  <a:pt x="26493" y="95218"/>
                </a:lnTo>
                <a:lnTo>
                  <a:pt x="28160" y="95552"/>
                </a:lnTo>
                <a:lnTo>
                  <a:pt x="29863" y="95813"/>
                </a:lnTo>
                <a:lnTo>
                  <a:pt x="31589" y="95992"/>
                </a:lnTo>
                <a:lnTo>
                  <a:pt x="33339" y="96075"/>
                </a:lnTo>
                <a:lnTo>
                  <a:pt x="34232" y="96087"/>
                </a:lnTo>
                <a:lnTo>
                  <a:pt x="157503" y="96087"/>
                </a:lnTo>
                <a:lnTo>
                  <a:pt x="157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66"/>
          <p:cNvSpPr txBox="1">
            <a:spLocks noGrp="1"/>
          </p:cNvSpPr>
          <p:nvPr>
            <p:ph type="title"/>
          </p:nvPr>
        </p:nvSpPr>
        <p:spPr>
          <a:xfrm>
            <a:off x="6231250" y="223475"/>
            <a:ext cx="2757000" cy="17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Fun and Entertainment</a:t>
            </a:r>
            <a:endParaRPr sz="2880"/>
          </a:p>
        </p:txBody>
      </p:sp>
      <p:sp>
        <p:nvSpPr>
          <p:cNvPr id="649" name="Google Shape;649;p66"/>
          <p:cNvSpPr/>
          <p:nvPr/>
        </p:nvSpPr>
        <p:spPr>
          <a:xfrm rot="10800000">
            <a:off x="59" y="4288803"/>
            <a:ext cx="1883342" cy="854703"/>
          </a:xfrm>
          <a:custGeom>
            <a:avLst/>
            <a:gdLst/>
            <a:ahLst/>
            <a:cxnLst/>
            <a:rect l="l" t="t" r="r" b="b"/>
            <a:pathLst>
              <a:path w="157503" h="96088" extrusionOk="0">
                <a:moveTo>
                  <a:pt x="0" y="0"/>
                </a:moveTo>
                <a:lnTo>
                  <a:pt x="0" y="61855"/>
                </a:lnTo>
                <a:lnTo>
                  <a:pt x="0" y="62737"/>
                </a:lnTo>
                <a:lnTo>
                  <a:pt x="96" y="64487"/>
                </a:lnTo>
                <a:lnTo>
                  <a:pt x="262" y="66213"/>
                </a:lnTo>
                <a:lnTo>
                  <a:pt x="524" y="67916"/>
                </a:lnTo>
                <a:lnTo>
                  <a:pt x="870" y="69583"/>
                </a:lnTo>
                <a:lnTo>
                  <a:pt x="1286" y="71226"/>
                </a:lnTo>
                <a:lnTo>
                  <a:pt x="1786" y="72833"/>
                </a:lnTo>
                <a:lnTo>
                  <a:pt x="2370" y="74405"/>
                </a:lnTo>
                <a:lnTo>
                  <a:pt x="3013" y="75941"/>
                </a:lnTo>
                <a:lnTo>
                  <a:pt x="3739" y="77441"/>
                </a:lnTo>
                <a:lnTo>
                  <a:pt x="4525" y="78894"/>
                </a:lnTo>
                <a:lnTo>
                  <a:pt x="5382" y="80311"/>
                </a:lnTo>
                <a:lnTo>
                  <a:pt x="6311" y="81668"/>
                </a:lnTo>
                <a:lnTo>
                  <a:pt x="7287" y="82990"/>
                </a:lnTo>
                <a:lnTo>
                  <a:pt x="8335" y="84264"/>
                </a:lnTo>
                <a:lnTo>
                  <a:pt x="9443" y="85478"/>
                </a:lnTo>
                <a:lnTo>
                  <a:pt x="10609" y="86633"/>
                </a:lnTo>
                <a:lnTo>
                  <a:pt x="11824" y="87741"/>
                </a:lnTo>
                <a:lnTo>
                  <a:pt x="13086" y="88789"/>
                </a:lnTo>
                <a:lnTo>
                  <a:pt x="14408" y="89777"/>
                </a:lnTo>
                <a:lnTo>
                  <a:pt x="15777" y="90694"/>
                </a:lnTo>
                <a:lnTo>
                  <a:pt x="17182" y="91551"/>
                </a:lnTo>
                <a:lnTo>
                  <a:pt x="18635" y="92349"/>
                </a:lnTo>
                <a:lnTo>
                  <a:pt x="20135" y="93063"/>
                </a:lnTo>
                <a:lnTo>
                  <a:pt x="21671" y="93718"/>
                </a:lnTo>
                <a:lnTo>
                  <a:pt x="23242" y="94289"/>
                </a:lnTo>
                <a:lnTo>
                  <a:pt x="24850" y="94790"/>
                </a:lnTo>
                <a:lnTo>
                  <a:pt x="26493" y="95218"/>
                </a:lnTo>
                <a:lnTo>
                  <a:pt x="28160" y="95552"/>
                </a:lnTo>
                <a:lnTo>
                  <a:pt x="29863" y="95813"/>
                </a:lnTo>
                <a:lnTo>
                  <a:pt x="31589" y="95992"/>
                </a:lnTo>
                <a:lnTo>
                  <a:pt x="33339" y="96075"/>
                </a:lnTo>
                <a:lnTo>
                  <a:pt x="34232" y="96087"/>
                </a:lnTo>
                <a:lnTo>
                  <a:pt x="157503" y="96087"/>
                </a:lnTo>
                <a:lnTo>
                  <a:pt x="157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6"/>
          <p:cNvSpPr txBox="1"/>
          <p:nvPr/>
        </p:nvSpPr>
        <p:spPr>
          <a:xfrm>
            <a:off x="321025" y="4479300"/>
            <a:ext cx="12414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Snowbird Resort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651" name="Google Shape;651;p66"/>
          <p:cNvCxnSpPr/>
          <p:nvPr/>
        </p:nvCxnSpPr>
        <p:spPr>
          <a:xfrm>
            <a:off x="4004875" y="2242925"/>
            <a:ext cx="1256400" cy="7116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2" name="Google Shape;652;p66"/>
          <p:cNvSpPr/>
          <p:nvPr/>
        </p:nvSpPr>
        <p:spPr>
          <a:xfrm>
            <a:off x="2395750" y="1369301"/>
            <a:ext cx="1697436" cy="903096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ce Grotesk"/>
                <a:ea typeface="Space Grotesk"/>
                <a:cs typeface="Space Grotesk"/>
                <a:sym typeface="Space Grotesk"/>
              </a:rPr>
              <a:t>This could be you!</a:t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7"/>
          <p:cNvSpPr txBox="1"/>
          <p:nvPr/>
        </p:nvSpPr>
        <p:spPr>
          <a:xfrm>
            <a:off x="342900" y="223475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Fun &amp; Recreation @ the U</a:t>
            </a:r>
            <a:endParaRPr sz="3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58" name="Google Shape;658;p67"/>
          <p:cNvSpPr/>
          <p:nvPr/>
        </p:nvSpPr>
        <p:spPr>
          <a:xfrm>
            <a:off x="447775" y="12766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Crimson Night - The Biggest Party in Campus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59" name="Google Shape;659;p67"/>
          <p:cNvSpPr/>
          <p:nvPr/>
        </p:nvSpPr>
        <p:spPr>
          <a:xfrm>
            <a:off x="447775" y="19727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Equipment Rentals @ the Student Life Center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60" name="Google Shape;660;p67"/>
          <p:cNvSpPr/>
          <p:nvPr/>
        </p:nvSpPr>
        <p:spPr>
          <a:xfrm>
            <a:off x="447775" y="26688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600+ Clubs and Organisations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61" name="Google Shape;661;p67"/>
          <p:cNvSpPr/>
          <p:nvPr/>
        </p:nvSpPr>
        <p:spPr>
          <a:xfrm>
            <a:off x="447775" y="3397550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Intramural Sports and Activity Classes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62" name="Google Shape;662;p67"/>
          <p:cNvSpPr/>
          <p:nvPr/>
        </p:nvSpPr>
        <p:spPr>
          <a:xfrm>
            <a:off x="447775" y="412627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Camping &amp; Backpacking Adventures organised by the </a:t>
            </a:r>
            <a:r>
              <a:rPr lang="en" sz="16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Student Life Center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8"/>
          <p:cNvSpPr txBox="1"/>
          <p:nvPr/>
        </p:nvSpPr>
        <p:spPr>
          <a:xfrm>
            <a:off x="342900" y="223475"/>
            <a:ext cx="68688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Fun Amongst The City</a:t>
            </a:r>
            <a:endParaRPr sz="3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68" name="Google Shape;668;p68"/>
          <p:cNvSpPr/>
          <p:nvPr/>
        </p:nvSpPr>
        <p:spPr>
          <a:xfrm>
            <a:off x="447775" y="12766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999 Ride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69" name="Google Shape;669;p68"/>
          <p:cNvSpPr/>
          <p:nvPr/>
        </p:nvSpPr>
        <p:spPr>
          <a:xfrm>
            <a:off x="447775" y="19727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Best Restaurants: Vessel Kitchen, The Pi Pizzeria, Millie’s Burgers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70" name="Google Shape;670;p68"/>
          <p:cNvSpPr/>
          <p:nvPr/>
        </p:nvSpPr>
        <p:spPr>
          <a:xfrm>
            <a:off x="447775" y="26688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Best Budget Bars: Quarters (arcade), Green Pig, Blue Gene’s, TF Brewing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71" name="Google Shape;671;p68"/>
          <p:cNvSpPr/>
          <p:nvPr/>
        </p:nvSpPr>
        <p:spPr>
          <a:xfrm>
            <a:off x="447775" y="3397550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Best Activities: Museums, Skiing, Mountain Biking, Hiking, Theatre, Fishing, Movie Tuesdays ($5 Movies)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72" name="Google Shape;672;p68"/>
          <p:cNvSpPr/>
          <p:nvPr/>
        </p:nvSpPr>
        <p:spPr>
          <a:xfrm>
            <a:off x="447775" y="412627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Bus to Park City - Sundance Film Festival, Winter Activities, Mountain Biking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9"/>
          <p:cNvSpPr txBox="1"/>
          <p:nvPr/>
        </p:nvSpPr>
        <p:spPr>
          <a:xfrm>
            <a:off x="342900" y="223475"/>
            <a:ext cx="68688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Communities</a:t>
            </a:r>
            <a:endParaRPr sz="3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78" name="Google Shape;678;p69"/>
          <p:cNvSpPr/>
          <p:nvPr/>
        </p:nvSpPr>
        <p:spPr>
          <a:xfrm>
            <a:off x="447775" y="12766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Running and Social: Salty Star Run Club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79" name="Google Shape;679;p69"/>
          <p:cNvSpPr/>
          <p:nvPr/>
        </p:nvSpPr>
        <p:spPr>
          <a:xfrm>
            <a:off x="447775" y="19727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The MUSS - Free tickets to games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80" name="Google Shape;680;p69"/>
          <p:cNvSpPr/>
          <p:nvPr/>
        </p:nvSpPr>
        <p:spPr>
          <a:xfrm>
            <a:off x="447775" y="26688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Skiing: One Love 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81" name="Google Shape;681;p69"/>
          <p:cNvSpPr/>
          <p:nvPr/>
        </p:nvSpPr>
        <p:spPr>
          <a:xfrm>
            <a:off x="447775" y="3397550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Events organised for International Students by ISSS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82" name="Google Shape;682;p69"/>
          <p:cNvSpPr/>
          <p:nvPr/>
        </p:nvSpPr>
        <p:spPr>
          <a:xfrm>
            <a:off x="447775" y="412627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EACH OTHER! + GSAC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0"/>
          <p:cNvSpPr txBox="1">
            <a:spLocks noGrp="1"/>
          </p:cNvSpPr>
          <p:nvPr>
            <p:ph type="title"/>
          </p:nvPr>
        </p:nvSpPr>
        <p:spPr>
          <a:xfrm>
            <a:off x="585450" y="130225"/>
            <a:ext cx="7973100" cy="17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Our Discord…</a:t>
            </a:r>
            <a:endParaRPr/>
          </a:p>
        </p:txBody>
      </p:sp>
      <p:pic>
        <p:nvPicPr>
          <p:cNvPr id="688" name="Google Shape;68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100" y="1243100"/>
            <a:ext cx="3676900" cy="3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" y="102"/>
            <a:ext cx="9144000" cy="5143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4" name="Google Shape;694;p71"/>
          <p:cNvGrpSpPr/>
          <p:nvPr/>
        </p:nvGrpSpPr>
        <p:grpSpPr>
          <a:xfrm>
            <a:off x="163" y="121"/>
            <a:ext cx="9143681" cy="5143242"/>
            <a:chOff x="238116" y="848375"/>
            <a:chExt cx="7144059" cy="4018472"/>
          </a:xfrm>
        </p:grpSpPr>
        <p:sp>
          <p:nvSpPr>
            <p:cNvPr id="695" name="Google Shape;695;p71"/>
            <p:cNvSpPr/>
            <p:nvPr/>
          </p:nvSpPr>
          <p:spPr>
            <a:xfrm>
              <a:off x="3444600" y="848375"/>
              <a:ext cx="3937575" cy="2402200"/>
            </a:xfrm>
            <a:custGeom>
              <a:avLst/>
              <a:gdLst/>
              <a:ahLst/>
              <a:cxnLst/>
              <a:rect l="l" t="t" r="r" b="b"/>
              <a:pathLst>
                <a:path w="157503" h="96088" extrusionOk="0">
                  <a:moveTo>
                    <a:pt x="0" y="0"/>
                  </a:moveTo>
                  <a:lnTo>
                    <a:pt x="0" y="61855"/>
                  </a:lnTo>
                  <a:lnTo>
                    <a:pt x="0" y="62737"/>
                  </a:lnTo>
                  <a:lnTo>
                    <a:pt x="96" y="64487"/>
                  </a:lnTo>
                  <a:lnTo>
                    <a:pt x="262" y="66213"/>
                  </a:lnTo>
                  <a:lnTo>
                    <a:pt x="524" y="67916"/>
                  </a:lnTo>
                  <a:lnTo>
                    <a:pt x="870" y="69583"/>
                  </a:lnTo>
                  <a:lnTo>
                    <a:pt x="1286" y="71226"/>
                  </a:lnTo>
                  <a:lnTo>
                    <a:pt x="1786" y="72833"/>
                  </a:lnTo>
                  <a:lnTo>
                    <a:pt x="2370" y="74405"/>
                  </a:lnTo>
                  <a:lnTo>
                    <a:pt x="3013" y="75941"/>
                  </a:lnTo>
                  <a:lnTo>
                    <a:pt x="3739" y="77441"/>
                  </a:lnTo>
                  <a:lnTo>
                    <a:pt x="4525" y="78894"/>
                  </a:lnTo>
                  <a:lnTo>
                    <a:pt x="5382" y="80311"/>
                  </a:lnTo>
                  <a:lnTo>
                    <a:pt x="6311" y="81668"/>
                  </a:lnTo>
                  <a:lnTo>
                    <a:pt x="7287" y="82990"/>
                  </a:lnTo>
                  <a:lnTo>
                    <a:pt x="8335" y="84264"/>
                  </a:lnTo>
                  <a:lnTo>
                    <a:pt x="9443" y="85478"/>
                  </a:lnTo>
                  <a:lnTo>
                    <a:pt x="10609" y="86633"/>
                  </a:lnTo>
                  <a:lnTo>
                    <a:pt x="11824" y="87741"/>
                  </a:lnTo>
                  <a:lnTo>
                    <a:pt x="13086" y="88789"/>
                  </a:lnTo>
                  <a:lnTo>
                    <a:pt x="14408" y="89777"/>
                  </a:lnTo>
                  <a:lnTo>
                    <a:pt x="15777" y="90694"/>
                  </a:lnTo>
                  <a:lnTo>
                    <a:pt x="17182" y="91551"/>
                  </a:lnTo>
                  <a:lnTo>
                    <a:pt x="18635" y="92349"/>
                  </a:lnTo>
                  <a:lnTo>
                    <a:pt x="20135" y="93063"/>
                  </a:lnTo>
                  <a:lnTo>
                    <a:pt x="21671" y="93718"/>
                  </a:lnTo>
                  <a:lnTo>
                    <a:pt x="23242" y="94289"/>
                  </a:lnTo>
                  <a:lnTo>
                    <a:pt x="24850" y="94790"/>
                  </a:lnTo>
                  <a:lnTo>
                    <a:pt x="26493" y="95218"/>
                  </a:lnTo>
                  <a:lnTo>
                    <a:pt x="28160" y="95552"/>
                  </a:lnTo>
                  <a:lnTo>
                    <a:pt x="29863" y="95813"/>
                  </a:lnTo>
                  <a:lnTo>
                    <a:pt x="31589" y="95992"/>
                  </a:lnTo>
                  <a:lnTo>
                    <a:pt x="33339" y="96075"/>
                  </a:lnTo>
                  <a:lnTo>
                    <a:pt x="34232" y="96087"/>
                  </a:lnTo>
                  <a:lnTo>
                    <a:pt x="157503" y="96087"/>
                  </a:lnTo>
                  <a:lnTo>
                    <a:pt x="157503" y="0"/>
                  </a:ln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A61C00"/>
                </a:highlight>
              </a:endParaRPr>
            </a:p>
          </p:txBody>
        </p:sp>
        <p:sp>
          <p:nvSpPr>
            <p:cNvPr id="696" name="Google Shape;696;p71"/>
            <p:cNvSpPr/>
            <p:nvPr/>
          </p:nvSpPr>
          <p:spPr>
            <a:xfrm>
              <a:off x="238116" y="3250576"/>
              <a:ext cx="2195925" cy="1616271"/>
            </a:xfrm>
            <a:custGeom>
              <a:avLst/>
              <a:gdLst/>
              <a:ahLst/>
              <a:cxnLst/>
              <a:rect l="l" t="t" r="r" b="b"/>
              <a:pathLst>
                <a:path w="87837" h="53581" extrusionOk="0">
                  <a:moveTo>
                    <a:pt x="0" y="1"/>
                  </a:moveTo>
                  <a:lnTo>
                    <a:pt x="0" y="53581"/>
                  </a:lnTo>
                  <a:lnTo>
                    <a:pt x="87836" y="53581"/>
                  </a:lnTo>
                  <a:lnTo>
                    <a:pt x="87836" y="34232"/>
                  </a:lnTo>
                  <a:lnTo>
                    <a:pt x="87824" y="33351"/>
                  </a:lnTo>
                  <a:lnTo>
                    <a:pt x="87741" y="31601"/>
                  </a:lnTo>
                  <a:lnTo>
                    <a:pt x="87562" y="29875"/>
                  </a:lnTo>
                  <a:lnTo>
                    <a:pt x="87300" y="28172"/>
                  </a:lnTo>
                  <a:lnTo>
                    <a:pt x="86955" y="26505"/>
                  </a:lnTo>
                  <a:lnTo>
                    <a:pt x="86538" y="24862"/>
                  </a:lnTo>
                  <a:lnTo>
                    <a:pt x="86038" y="23254"/>
                  </a:lnTo>
                  <a:lnTo>
                    <a:pt x="85455" y="21683"/>
                  </a:lnTo>
                  <a:lnTo>
                    <a:pt x="84812" y="20147"/>
                  </a:lnTo>
                  <a:lnTo>
                    <a:pt x="84085" y="18647"/>
                  </a:lnTo>
                  <a:lnTo>
                    <a:pt x="83300" y="17194"/>
                  </a:lnTo>
                  <a:lnTo>
                    <a:pt x="82442" y="15777"/>
                  </a:lnTo>
                  <a:lnTo>
                    <a:pt x="81514" y="14420"/>
                  </a:lnTo>
                  <a:lnTo>
                    <a:pt x="80537" y="13098"/>
                  </a:lnTo>
                  <a:lnTo>
                    <a:pt x="79489" y="11824"/>
                  </a:lnTo>
                  <a:lnTo>
                    <a:pt x="78382" y="10610"/>
                  </a:lnTo>
                  <a:lnTo>
                    <a:pt x="77215" y="9455"/>
                  </a:lnTo>
                  <a:lnTo>
                    <a:pt x="76001" y="8347"/>
                  </a:lnTo>
                  <a:lnTo>
                    <a:pt x="74739" y="7299"/>
                  </a:lnTo>
                  <a:lnTo>
                    <a:pt x="73417" y="6311"/>
                  </a:lnTo>
                  <a:lnTo>
                    <a:pt x="72048" y="5394"/>
                  </a:lnTo>
                  <a:lnTo>
                    <a:pt x="70643" y="4537"/>
                  </a:lnTo>
                  <a:lnTo>
                    <a:pt x="69190" y="3739"/>
                  </a:lnTo>
                  <a:lnTo>
                    <a:pt x="67690" y="3025"/>
                  </a:lnTo>
                  <a:lnTo>
                    <a:pt x="66154" y="2370"/>
                  </a:lnTo>
                  <a:lnTo>
                    <a:pt x="64582" y="1799"/>
                  </a:lnTo>
                  <a:lnTo>
                    <a:pt x="62975" y="1298"/>
                  </a:lnTo>
                  <a:lnTo>
                    <a:pt x="61332" y="870"/>
                  </a:lnTo>
                  <a:lnTo>
                    <a:pt x="59665" y="536"/>
                  </a:lnTo>
                  <a:lnTo>
                    <a:pt x="57962" y="274"/>
                  </a:lnTo>
                  <a:lnTo>
                    <a:pt x="56236" y="96"/>
                  </a:lnTo>
                  <a:lnTo>
                    <a:pt x="54485" y="13"/>
                  </a:lnTo>
                  <a:lnTo>
                    <a:pt x="53604" y="1"/>
                  </a:ln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71"/>
          <p:cNvSpPr txBox="1">
            <a:spLocks noGrp="1"/>
          </p:cNvSpPr>
          <p:nvPr>
            <p:ph type="title"/>
          </p:nvPr>
        </p:nvSpPr>
        <p:spPr>
          <a:xfrm>
            <a:off x="4504500" y="201200"/>
            <a:ext cx="4547400" cy="19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Welcome to Salt Lake City</a:t>
            </a:r>
            <a:endParaRPr sz="4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Go Utes!!!</a:t>
            </a:r>
            <a:endParaRPr sz="4900"/>
          </a:p>
        </p:txBody>
      </p:sp>
      <p:sp>
        <p:nvSpPr>
          <p:cNvPr id="698" name="Google Shape;698;p71"/>
          <p:cNvSpPr txBox="1">
            <a:spLocks noGrp="1"/>
          </p:cNvSpPr>
          <p:nvPr>
            <p:ph type="title" idx="3"/>
          </p:nvPr>
        </p:nvSpPr>
        <p:spPr>
          <a:xfrm>
            <a:off x="20325" y="3667625"/>
            <a:ext cx="32727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Questions?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7"/>
          <p:cNvSpPr txBox="1">
            <a:spLocks noGrp="1"/>
          </p:cNvSpPr>
          <p:nvPr>
            <p:ph type="title" idx="5"/>
          </p:nvPr>
        </p:nvSpPr>
        <p:spPr>
          <a:xfrm>
            <a:off x="33208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Resources!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48" name="Google Shape;548;p57"/>
          <p:cNvSpPr txBox="1">
            <a:spLocks noGrp="1"/>
          </p:cNvSpPr>
          <p:nvPr>
            <p:ph type="title"/>
          </p:nvPr>
        </p:nvSpPr>
        <p:spPr>
          <a:xfrm>
            <a:off x="169275" y="176100"/>
            <a:ext cx="56760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we doing this?</a:t>
            </a:r>
            <a:endParaRPr/>
          </a:p>
        </p:txBody>
      </p:sp>
      <p:sp>
        <p:nvSpPr>
          <p:cNvPr id="549" name="Google Shape;549;p57"/>
          <p:cNvSpPr txBox="1">
            <a:spLocks noGrp="1"/>
          </p:cNvSpPr>
          <p:nvPr>
            <p:ph type="title" idx="4"/>
          </p:nvPr>
        </p:nvSpPr>
        <p:spPr>
          <a:xfrm>
            <a:off x="3333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SLC and U of U! </a:t>
            </a:r>
            <a:endParaRPr/>
          </a:p>
        </p:txBody>
      </p:sp>
      <p:sp>
        <p:nvSpPr>
          <p:cNvPr id="550" name="Google Shape;550;p57"/>
          <p:cNvSpPr txBox="1">
            <a:spLocks noGrp="1"/>
          </p:cNvSpPr>
          <p:nvPr>
            <p:ph type="title" idx="6"/>
          </p:nvPr>
        </p:nvSpPr>
        <p:spPr>
          <a:xfrm>
            <a:off x="6308325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Fun!</a:t>
            </a:r>
            <a:endParaRPr/>
          </a:p>
        </p:txBody>
      </p:sp>
      <p:sp>
        <p:nvSpPr>
          <p:cNvPr id="551" name="Google Shape;551;p57"/>
          <p:cNvSpPr txBox="1">
            <a:spLocks noGrp="1"/>
          </p:cNvSpPr>
          <p:nvPr>
            <p:ph type="body" idx="7"/>
          </p:nvPr>
        </p:nvSpPr>
        <p:spPr>
          <a:xfrm>
            <a:off x="5586450" y="1450650"/>
            <a:ext cx="3572700" cy="1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Being a student is much more than simply academics.</a:t>
            </a:r>
            <a:endParaRPr/>
          </a:p>
        </p:txBody>
      </p:sp>
      <p:sp>
        <p:nvSpPr>
          <p:cNvPr id="552" name="Google Shape;552;p57"/>
          <p:cNvSpPr txBox="1"/>
          <p:nvPr/>
        </p:nvSpPr>
        <p:spPr>
          <a:xfrm>
            <a:off x="437150" y="2994750"/>
            <a:ext cx="21966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Quick, cool history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What to know, funky rules and more!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553" name="Google Shape;55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188" y="143775"/>
            <a:ext cx="2061025" cy="11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7"/>
          <p:cNvSpPr txBox="1"/>
          <p:nvPr/>
        </p:nvSpPr>
        <p:spPr>
          <a:xfrm>
            <a:off x="3384213" y="2994750"/>
            <a:ext cx="21966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What’s free and at your disposal as a student?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What are the best ways to get around town?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55" name="Google Shape;555;p57"/>
          <p:cNvSpPr txBox="1"/>
          <p:nvPr/>
        </p:nvSpPr>
        <p:spPr>
          <a:xfrm>
            <a:off x="6461163" y="2994750"/>
            <a:ext cx="21966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Top things to do and how to do them!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Bars, restaurants, games, clubs, etc.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How to get involved in the community?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56" name="Google Shape;556;p57"/>
          <p:cNvSpPr txBox="1"/>
          <p:nvPr/>
        </p:nvSpPr>
        <p:spPr>
          <a:xfrm>
            <a:off x="228600" y="859875"/>
            <a:ext cx="48030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…because this is some more info we wish we knew when we got here…</a:t>
            </a:r>
            <a:endParaRPr sz="25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10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8"/>
          <p:cNvSpPr/>
          <p:nvPr/>
        </p:nvSpPr>
        <p:spPr>
          <a:xfrm>
            <a:off x="5943752" y="99"/>
            <a:ext cx="3200067" cy="1809337"/>
          </a:xfrm>
          <a:custGeom>
            <a:avLst/>
            <a:gdLst/>
            <a:ahLst/>
            <a:cxnLst/>
            <a:rect l="l" t="t" r="r" b="b"/>
            <a:pathLst>
              <a:path w="157503" h="96088" extrusionOk="0">
                <a:moveTo>
                  <a:pt x="0" y="0"/>
                </a:moveTo>
                <a:lnTo>
                  <a:pt x="0" y="61855"/>
                </a:lnTo>
                <a:lnTo>
                  <a:pt x="0" y="62737"/>
                </a:lnTo>
                <a:lnTo>
                  <a:pt x="96" y="64487"/>
                </a:lnTo>
                <a:lnTo>
                  <a:pt x="262" y="66213"/>
                </a:lnTo>
                <a:lnTo>
                  <a:pt x="524" y="67916"/>
                </a:lnTo>
                <a:lnTo>
                  <a:pt x="870" y="69583"/>
                </a:lnTo>
                <a:lnTo>
                  <a:pt x="1286" y="71226"/>
                </a:lnTo>
                <a:lnTo>
                  <a:pt x="1786" y="72833"/>
                </a:lnTo>
                <a:lnTo>
                  <a:pt x="2370" y="74405"/>
                </a:lnTo>
                <a:lnTo>
                  <a:pt x="3013" y="75941"/>
                </a:lnTo>
                <a:lnTo>
                  <a:pt x="3739" y="77441"/>
                </a:lnTo>
                <a:lnTo>
                  <a:pt x="4525" y="78894"/>
                </a:lnTo>
                <a:lnTo>
                  <a:pt x="5382" y="80311"/>
                </a:lnTo>
                <a:lnTo>
                  <a:pt x="6311" y="81668"/>
                </a:lnTo>
                <a:lnTo>
                  <a:pt x="7287" y="82990"/>
                </a:lnTo>
                <a:lnTo>
                  <a:pt x="8335" y="84264"/>
                </a:lnTo>
                <a:lnTo>
                  <a:pt x="9443" y="85478"/>
                </a:lnTo>
                <a:lnTo>
                  <a:pt x="10609" y="86633"/>
                </a:lnTo>
                <a:lnTo>
                  <a:pt x="11824" y="87741"/>
                </a:lnTo>
                <a:lnTo>
                  <a:pt x="13086" y="88789"/>
                </a:lnTo>
                <a:lnTo>
                  <a:pt x="14408" y="89777"/>
                </a:lnTo>
                <a:lnTo>
                  <a:pt x="15777" y="90694"/>
                </a:lnTo>
                <a:lnTo>
                  <a:pt x="17182" y="91551"/>
                </a:lnTo>
                <a:lnTo>
                  <a:pt x="18635" y="92349"/>
                </a:lnTo>
                <a:lnTo>
                  <a:pt x="20135" y="93063"/>
                </a:lnTo>
                <a:lnTo>
                  <a:pt x="21671" y="93718"/>
                </a:lnTo>
                <a:lnTo>
                  <a:pt x="23242" y="94289"/>
                </a:lnTo>
                <a:lnTo>
                  <a:pt x="24850" y="94790"/>
                </a:lnTo>
                <a:lnTo>
                  <a:pt x="26493" y="95218"/>
                </a:lnTo>
                <a:lnTo>
                  <a:pt x="28160" y="95552"/>
                </a:lnTo>
                <a:lnTo>
                  <a:pt x="29863" y="95813"/>
                </a:lnTo>
                <a:lnTo>
                  <a:pt x="31589" y="95992"/>
                </a:lnTo>
                <a:lnTo>
                  <a:pt x="33339" y="96075"/>
                </a:lnTo>
                <a:lnTo>
                  <a:pt x="34232" y="96087"/>
                </a:lnTo>
                <a:lnTo>
                  <a:pt x="157503" y="96087"/>
                </a:lnTo>
                <a:lnTo>
                  <a:pt x="157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58"/>
          <p:cNvSpPr txBox="1">
            <a:spLocks noGrp="1"/>
          </p:cNvSpPr>
          <p:nvPr>
            <p:ph type="title"/>
          </p:nvPr>
        </p:nvSpPr>
        <p:spPr>
          <a:xfrm>
            <a:off x="6216525" y="565950"/>
            <a:ext cx="2757000" cy="17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SLC and U of U</a:t>
            </a:r>
            <a:endParaRPr sz="2880"/>
          </a:p>
        </p:txBody>
      </p:sp>
      <p:sp>
        <p:nvSpPr>
          <p:cNvPr id="564" name="Google Shape;564;p58"/>
          <p:cNvSpPr/>
          <p:nvPr/>
        </p:nvSpPr>
        <p:spPr>
          <a:xfrm rot="10800000">
            <a:off x="59" y="4288803"/>
            <a:ext cx="1883342" cy="854703"/>
          </a:xfrm>
          <a:custGeom>
            <a:avLst/>
            <a:gdLst/>
            <a:ahLst/>
            <a:cxnLst/>
            <a:rect l="l" t="t" r="r" b="b"/>
            <a:pathLst>
              <a:path w="157503" h="96088" extrusionOk="0">
                <a:moveTo>
                  <a:pt x="0" y="0"/>
                </a:moveTo>
                <a:lnTo>
                  <a:pt x="0" y="61855"/>
                </a:lnTo>
                <a:lnTo>
                  <a:pt x="0" y="62737"/>
                </a:lnTo>
                <a:lnTo>
                  <a:pt x="96" y="64487"/>
                </a:lnTo>
                <a:lnTo>
                  <a:pt x="262" y="66213"/>
                </a:lnTo>
                <a:lnTo>
                  <a:pt x="524" y="67916"/>
                </a:lnTo>
                <a:lnTo>
                  <a:pt x="870" y="69583"/>
                </a:lnTo>
                <a:lnTo>
                  <a:pt x="1286" y="71226"/>
                </a:lnTo>
                <a:lnTo>
                  <a:pt x="1786" y="72833"/>
                </a:lnTo>
                <a:lnTo>
                  <a:pt x="2370" y="74405"/>
                </a:lnTo>
                <a:lnTo>
                  <a:pt x="3013" y="75941"/>
                </a:lnTo>
                <a:lnTo>
                  <a:pt x="3739" y="77441"/>
                </a:lnTo>
                <a:lnTo>
                  <a:pt x="4525" y="78894"/>
                </a:lnTo>
                <a:lnTo>
                  <a:pt x="5382" y="80311"/>
                </a:lnTo>
                <a:lnTo>
                  <a:pt x="6311" y="81668"/>
                </a:lnTo>
                <a:lnTo>
                  <a:pt x="7287" y="82990"/>
                </a:lnTo>
                <a:lnTo>
                  <a:pt x="8335" y="84264"/>
                </a:lnTo>
                <a:lnTo>
                  <a:pt x="9443" y="85478"/>
                </a:lnTo>
                <a:lnTo>
                  <a:pt x="10609" y="86633"/>
                </a:lnTo>
                <a:lnTo>
                  <a:pt x="11824" y="87741"/>
                </a:lnTo>
                <a:lnTo>
                  <a:pt x="13086" y="88789"/>
                </a:lnTo>
                <a:lnTo>
                  <a:pt x="14408" y="89777"/>
                </a:lnTo>
                <a:lnTo>
                  <a:pt x="15777" y="90694"/>
                </a:lnTo>
                <a:lnTo>
                  <a:pt x="17182" y="91551"/>
                </a:lnTo>
                <a:lnTo>
                  <a:pt x="18635" y="92349"/>
                </a:lnTo>
                <a:lnTo>
                  <a:pt x="20135" y="93063"/>
                </a:lnTo>
                <a:lnTo>
                  <a:pt x="21671" y="93718"/>
                </a:lnTo>
                <a:lnTo>
                  <a:pt x="23242" y="94289"/>
                </a:lnTo>
                <a:lnTo>
                  <a:pt x="24850" y="94790"/>
                </a:lnTo>
                <a:lnTo>
                  <a:pt x="26493" y="95218"/>
                </a:lnTo>
                <a:lnTo>
                  <a:pt x="28160" y="95552"/>
                </a:lnTo>
                <a:lnTo>
                  <a:pt x="29863" y="95813"/>
                </a:lnTo>
                <a:lnTo>
                  <a:pt x="31589" y="95992"/>
                </a:lnTo>
                <a:lnTo>
                  <a:pt x="33339" y="96075"/>
                </a:lnTo>
                <a:lnTo>
                  <a:pt x="34232" y="96087"/>
                </a:lnTo>
                <a:lnTo>
                  <a:pt x="157503" y="96087"/>
                </a:lnTo>
                <a:lnTo>
                  <a:pt x="157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8"/>
          <p:cNvSpPr txBox="1"/>
          <p:nvPr/>
        </p:nvSpPr>
        <p:spPr>
          <a:xfrm>
            <a:off x="441375" y="4356600"/>
            <a:ext cx="12414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Little Cottonwood Canyon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9"/>
          <p:cNvSpPr txBox="1"/>
          <p:nvPr/>
        </p:nvSpPr>
        <p:spPr>
          <a:xfrm>
            <a:off x="342900" y="223475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History of Salt Lake City</a:t>
            </a:r>
            <a:endParaRPr sz="3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71" name="Google Shape;571;p59"/>
          <p:cNvSpPr/>
          <p:nvPr/>
        </p:nvSpPr>
        <p:spPr>
          <a:xfrm>
            <a:off x="447775" y="12766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Originally inhabited by the Shoshone and Ute Native American Tribes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72" name="Google Shape;572;p59"/>
          <p:cNvSpPr/>
          <p:nvPr/>
        </p:nvSpPr>
        <p:spPr>
          <a:xfrm>
            <a:off x="447775" y="19727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City founded 1847 by Mormon Pioneers (Pioneer Day July 24th)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73" name="Google Shape;573;p59"/>
          <p:cNvSpPr/>
          <p:nvPr/>
        </p:nvSpPr>
        <p:spPr>
          <a:xfrm>
            <a:off x="447775" y="26688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1850 became a US state - 1850 U of U established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74" name="Google Shape;574;p59"/>
          <p:cNvSpPr/>
          <p:nvPr/>
        </p:nvSpPr>
        <p:spPr>
          <a:xfrm>
            <a:off x="447775" y="3397550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Hosted 2002 Winter Olympics and is set to host 2034 Winter Olympics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75" name="Google Shape;575;p59"/>
          <p:cNvSpPr/>
          <p:nvPr/>
        </p:nvSpPr>
        <p:spPr>
          <a:xfrm>
            <a:off x="447775" y="412627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Budding LGTBQ+ population and community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0"/>
          <p:cNvSpPr txBox="1"/>
          <p:nvPr/>
        </p:nvSpPr>
        <p:spPr>
          <a:xfrm>
            <a:off x="342900" y="223475"/>
            <a:ext cx="68688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Best Things about SLC</a:t>
            </a:r>
            <a:endParaRPr sz="3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81" name="Google Shape;581;p60"/>
          <p:cNvSpPr/>
          <p:nvPr/>
        </p:nvSpPr>
        <p:spPr>
          <a:xfrm>
            <a:off x="447775" y="12766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Outdoor adventures and activities!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82" name="Google Shape;582;p60"/>
          <p:cNvSpPr/>
          <p:nvPr/>
        </p:nvSpPr>
        <p:spPr>
          <a:xfrm>
            <a:off x="447775" y="19727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Fun bar scene and young population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83" name="Google Shape;583;p60"/>
          <p:cNvSpPr/>
          <p:nvPr/>
        </p:nvSpPr>
        <p:spPr>
          <a:xfrm>
            <a:off x="447775" y="26688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Industry Growth in Engineering (Silicon Slopes)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84" name="Google Shape;584;p60"/>
          <p:cNvSpPr/>
          <p:nvPr/>
        </p:nvSpPr>
        <p:spPr>
          <a:xfrm>
            <a:off x="447775" y="3397550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Inclusive community and city clubs 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85" name="Google Shape;585;p60"/>
          <p:cNvSpPr/>
          <p:nvPr/>
        </p:nvSpPr>
        <p:spPr>
          <a:xfrm>
            <a:off x="447775" y="412627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Accessibility to Downtown, other subsections of city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1"/>
          <p:cNvSpPr txBox="1"/>
          <p:nvPr/>
        </p:nvSpPr>
        <p:spPr>
          <a:xfrm>
            <a:off x="342900" y="223475"/>
            <a:ext cx="68688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Strange Rules and Fun Facts</a:t>
            </a:r>
            <a:endParaRPr sz="3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91" name="Google Shape;591;p61"/>
          <p:cNvSpPr/>
          <p:nvPr/>
        </p:nvSpPr>
        <p:spPr>
          <a:xfrm>
            <a:off x="447775" y="12766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Liquor Laws - 5% ABV sold at grocery stores, anything else at a state liquor store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92" name="Google Shape;592;p61"/>
          <p:cNvSpPr/>
          <p:nvPr/>
        </p:nvSpPr>
        <p:spPr>
          <a:xfrm>
            <a:off x="447775" y="19727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Housing Laws - cannot rent a home with more than 4 bedrooms unless you are directly related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93" name="Google Shape;593;p61"/>
          <p:cNvSpPr/>
          <p:nvPr/>
        </p:nvSpPr>
        <p:spPr>
          <a:xfrm>
            <a:off x="447775" y="26688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Largest Costco in the world! Would avoid going Sat. morning, Sun. afternoons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94" name="Google Shape;594;p61"/>
          <p:cNvSpPr/>
          <p:nvPr/>
        </p:nvSpPr>
        <p:spPr>
          <a:xfrm>
            <a:off x="447775" y="3397550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Utah’s State Bird is the California gull (seagull)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95" name="Google Shape;595;p61"/>
          <p:cNvSpPr/>
          <p:nvPr/>
        </p:nvSpPr>
        <p:spPr>
          <a:xfrm>
            <a:off x="447775" y="412627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High School Musical was filmed at East High (down 1300 S from campus)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2"/>
          <p:cNvSpPr/>
          <p:nvPr/>
        </p:nvSpPr>
        <p:spPr>
          <a:xfrm>
            <a:off x="5943752" y="99"/>
            <a:ext cx="3200211" cy="1809388"/>
          </a:xfrm>
          <a:custGeom>
            <a:avLst/>
            <a:gdLst/>
            <a:ahLst/>
            <a:cxnLst/>
            <a:rect l="l" t="t" r="r" b="b"/>
            <a:pathLst>
              <a:path w="157503" h="96088" extrusionOk="0">
                <a:moveTo>
                  <a:pt x="0" y="0"/>
                </a:moveTo>
                <a:lnTo>
                  <a:pt x="0" y="61855"/>
                </a:lnTo>
                <a:lnTo>
                  <a:pt x="0" y="62737"/>
                </a:lnTo>
                <a:lnTo>
                  <a:pt x="96" y="64487"/>
                </a:lnTo>
                <a:lnTo>
                  <a:pt x="262" y="66213"/>
                </a:lnTo>
                <a:lnTo>
                  <a:pt x="524" y="67916"/>
                </a:lnTo>
                <a:lnTo>
                  <a:pt x="870" y="69583"/>
                </a:lnTo>
                <a:lnTo>
                  <a:pt x="1286" y="71226"/>
                </a:lnTo>
                <a:lnTo>
                  <a:pt x="1786" y="72833"/>
                </a:lnTo>
                <a:lnTo>
                  <a:pt x="2370" y="74405"/>
                </a:lnTo>
                <a:lnTo>
                  <a:pt x="3013" y="75941"/>
                </a:lnTo>
                <a:lnTo>
                  <a:pt x="3739" y="77441"/>
                </a:lnTo>
                <a:lnTo>
                  <a:pt x="4525" y="78894"/>
                </a:lnTo>
                <a:lnTo>
                  <a:pt x="5382" y="80311"/>
                </a:lnTo>
                <a:lnTo>
                  <a:pt x="6311" y="81668"/>
                </a:lnTo>
                <a:lnTo>
                  <a:pt x="7287" y="82990"/>
                </a:lnTo>
                <a:lnTo>
                  <a:pt x="8335" y="84264"/>
                </a:lnTo>
                <a:lnTo>
                  <a:pt x="9443" y="85478"/>
                </a:lnTo>
                <a:lnTo>
                  <a:pt x="10609" y="86633"/>
                </a:lnTo>
                <a:lnTo>
                  <a:pt x="11824" y="87741"/>
                </a:lnTo>
                <a:lnTo>
                  <a:pt x="13086" y="88789"/>
                </a:lnTo>
                <a:lnTo>
                  <a:pt x="14408" y="89777"/>
                </a:lnTo>
                <a:lnTo>
                  <a:pt x="15777" y="90694"/>
                </a:lnTo>
                <a:lnTo>
                  <a:pt x="17182" y="91551"/>
                </a:lnTo>
                <a:lnTo>
                  <a:pt x="18635" y="92349"/>
                </a:lnTo>
                <a:lnTo>
                  <a:pt x="20135" y="93063"/>
                </a:lnTo>
                <a:lnTo>
                  <a:pt x="21671" y="93718"/>
                </a:lnTo>
                <a:lnTo>
                  <a:pt x="23242" y="94289"/>
                </a:lnTo>
                <a:lnTo>
                  <a:pt x="24850" y="94790"/>
                </a:lnTo>
                <a:lnTo>
                  <a:pt x="26493" y="95218"/>
                </a:lnTo>
                <a:lnTo>
                  <a:pt x="28160" y="95552"/>
                </a:lnTo>
                <a:lnTo>
                  <a:pt x="29863" y="95813"/>
                </a:lnTo>
                <a:lnTo>
                  <a:pt x="31589" y="95992"/>
                </a:lnTo>
                <a:lnTo>
                  <a:pt x="33339" y="96075"/>
                </a:lnTo>
                <a:lnTo>
                  <a:pt x="34232" y="96087"/>
                </a:lnTo>
                <a:lnTo>
                  <a:pt x="157503" y="96087"/>
                </a:lnTo>
                <a:lnTo>
                  <a:pt x="157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62"/>
          <p:cNvSpPr txBox="1">
            <a:spLocks noGrp="1"/>
          </p:cNvSpPr>
          <p:nvPr>
            <p:ph type="title"/>
          </p:nvPr>
        </p:nvSpPr>
        <p:spPr>
          <a:xfrm>
            <a:off x="6357900" y="457200"/>
            <a:ext cx="2443200" cy="17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/>
              <a:t>Resources</a:t>
            </a:r>
            <a:endParaRPr sz="3380"/>
          </a:p>
        </p:txBody>
      </p:sp>
      <p:sp>
        <p:nvSpPr>
          <p:cNvPr id="603" name="Google Shape;603;p62"/>
          <p:cNvSpPr/>
          <p:nvPr/>
        </p:nvSpPr>
        <p:spPr>
          <a:xfrm rot="10800000">
            <a:off x="59" y="4288803"/>
            <a:ext cx="1883342" cy="854703"/>
          </a:xfrm>
          <a:custGeom>
            <a:avLst/>
            <a:gdLst/>
            <a:ahLst/>
            <a:cxnLst/>
            <a:rect l="l" t="t" r="r" b="b"/>
            <a:pathLst>
              <a:path w="157503" h="96088" extrusionOk="0">
                <a:moveTo>
                  <a:pt x="0" y="0"/>
                </a:moveTo>
                <a:lnTo>
                  <a:pt x="0" y="61855"/>
                </a:lnTo>
                <a:lnTo>
                  <a:pt x="0" y="62737"/>
                </a:lnTo>
                <a:lnTo>
                  <a:pt x="96" y="64487"/>
                </a:lnTo>
                <a:lnTo>
                  <a:pt x="262" y="66213"/>
                </a:lnTo>
                <a:lnTo>
                  <a:pt x="524" y="67916"/>
                </a:lnTo>
                <a:lnTo>
                  <a:pt x="870" y="69583"/>
                </a:lnTo>
                <a:lnTo>
                  <a:pt x="1286" y="71226"/>
                </a:lnTo>
                <a:lnTo>
                  <a:pt x="1786" y="72833"/>
                </a:lnTo>
                <a:lnTo>
                  <a:pt x="2370" y="74405"/>
                </a:lnTo>
                <a:lnTo>
                  <a:pt x="3013" y="75941"/>
                </a:lnTo>
                <a:lnTo>
                  <a:pt x="3739" y="77441"/>
                </a:lnTo>
                <a:lnTo>
                  <a:pt x="4525" y="78894"/>
                </a:lnTo>
                <a:lnTo>
                  <a:pt x="5382" y="80311"/>
                </a:lnTo>
                <a:lnTo>
                  <a:pt x="6311" y="81668"/>
                </a:lnTo>
                <a:lnTo>
                  <a:pt x="7287" y="82990"/>
                </a:lnTo>
                <a:lnTo>
                  <a:pt x="8335" y="84264"/>
                </a:lnTo>
                <a:lnTo>
                  <a:pt x="9443" y="85478"/>
                </a:lnTo>
                <a:lnTo>
                  <a:pt x="10609" y="86633"/>
                </a:lnTo>
                <a:lnTo>
                  <a:pt x="11824" y="87741"/>
                </a:lnTo>
                <a:lnTo>
                  <a:pt x="13086" y="88789"/>
                </a:lnTo>
                <a:lnTo>
                  <a:pt x="14408" y="89777"/>
                </a:lnTo>
                <a:lnTo>
                  <a:pt x="15777" y="90694"/>
                </a:lnTo>
                <a:lnTo>
                  <a:pt x="17182" y="91551"/>
                </a:lnTo>
                <a:lnTo>
                  <a:pt x="18635" y="92349"/>
                </a:lnTo>
                <a:lnTo>
                  <a:pt x="20135" y="93063"/>
                </a:lnTo>
                <a:lnTo>
                  <a:pt x="21671" y="93718"/>
                </a:lnTo>
                <a:lnTo>
                  <a:pt x="23242" y="94289"/>
                </a:lnTo>
                <a:lnTo>
                  <a:pt x="24850" y="94790"/>
                </a:lnTo>
                <a:lnTo>
                  <a:pt x="26493" y="95218"/>
                </a:lnTo>
                <a:lnTo>
                  <a:pt x="28160" y="95552"/>
                </a:lnTo>
                <a:lnTo>
                  <a:pt x="29863" y="95813"/>
                </a:lnTo>
                <a:lnTo>
                  <a:pt x="31589" y="95992"/>
                </a:lnTo>
                <a:lnTo>
                  <a:pt x="33339" y="96075"/>
                </a:lnTo>
                <a:lnTo>
                  <a:pt x="34232" y="96087"/>
                </a:lnTo>
                <a:lnTo>
                  <a:pt x="157503" y="96087"/>
                </a:lnTo>
                <a:lnTo>
                  <a:pt x="1575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2"/>
          <p:cNvSpPr txBox="1"/>
          <p:nvPr/>
        </p:nvSpPr>
        <p:spPr>
          <a:xfrm>
            <a:off x="321025" y="4552350"/>
            <a:ext cx="12414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11th Ave Park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3"/>
          <p:cNvSpPr txBox="1"/>
          <p:nvPr/>
        </p:nvSpPr>
        <p:spPr>
          <a:xfrm>
            <a:off x="342900" y="223475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Food, Survival, Essentials</a:t>
            </a:r>
            <a:endParaRPr sz="3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10" name="Google Shape;610;p63"/>
          <p:cNvSpPr/>
          <p:nvPr/>
        </p:nvSpPr>
        <p:spPr>
          <a:xfrm>
            <a:off x="447775" y="12766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U of U Food bank - Feed U Pantry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11" name="Google Shape;611;p63"/>
          <p:cNvSpPr/>
          <p:nvPr/>
        </p:nvSpPr>
        <p:spPr>
          <a:xfrm>
            <a:off x="447775" y="19727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Farmer’s Markets - every weekend in downtown and Sugarhouse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12" name="Google Shape;612;p63"/>
          <p:cNvSpPr/>
          <p:nvPr/>
        </p:nvSpPr>
        <p:spPr>
          <a:xfrm>
            <a:off x="447775" y="266882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Applying for SNAP - federal food stamps - circumstantial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13" name="Google Shape;613;p63"/>
          <p:cNvSpPr/>
          <p:nvPr/>
        </p:nvSpPr>
        <p:spPr>
          <a:xfrm>
            <a:off x="447775" y="3397550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Free Rentable Technology at Library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14" name="Google Shape;614;p63"/>
          <p:cNvSpPr/>
          <p:nvPr/>
        </p:nvSpPr>
        <p:spPr>
          <a:xfrm>
            <a:off x="447775" y="4126275"/>
            <a:ext cx="8133900" cy="57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ace Grotesk"/>
                <a:ea typeface="Space Grotesk"/>
                <a:cs typeface="Space Grotesk"/>
                <a:sym typeface="Space Grotesk"/>
              </a:rPr>
              <a:t>Rentable Conference / Podcast / Study Rooms available online</a:t>
            </a:r>
            <a:endParaRPr sz="16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4"/>
          <p:cNvSpPr txBox="1">
            <a:spLocks noGrp="1"/>
          </p:cNvSpPr>
          <p:nvPr>
            <p:ph type="title"/>
          </p:nvPr>
        </p:nvSpPr>
        <p:spPr>
          <a:xfrm>
            <a:off x="169325" y="223475"/>
            <a:ext cx="85212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</a:t>
            </a:r>
            <a:endParaRPr/>
          </a:p>
        </p:txBody>
      </p:sp>
      <p:sp>
        <p:nvSpPr>
          <p:cNvPr id="620" name="Google Shape;620;p64"/>
          <p:cNvSpPr txBox="1">
            <a:spLocks noGrp="1"/>
          </p:cNvSpPr>
          <p:nvPr>
            <p:ph type="subTitle" idx="1"/>
          </p:nvPr>
        </p:nvSpPr>
        <p:spPr>
          <a:xfrm>
            <a:off x="228600" y="1552700"/>
            <a:ext cx="25581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rimson Pro"/>
                <a:ea typeface="Crimson Pro"/>
                <a:cs typeface="Crimson Pro"/>
                <a:sym typeface="Crimson Pro"/>
              </a:rPr>
              <a:t>UTA Transit System</a:t>
            </a:r>
            <a:endParaRPr b="1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621" name="Google Shape;621;p64"/>
          <p:cNvSpPr txBox="1">
            <a:spLocks noGrp="1"/>
          </p:cNvSpPr>
          <p:nvPr>
            <p:ph type="subTitle" idx="2"/>
          </p:nvPr>
        </p:nvSpPr>
        <p:spPr>
          <a:xfrm>
            <a:off x="228600" y="2414150"/>
            <a:ext cx="26025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Red Line</a:t>
            </a:r>
            <a:endParaRPr/>
          </a:p>
        </p:txBody>
      </p:sp>
      <p:sp>
        <p:nvSpPr>
          <p:cNvPr id="622" name="Google Shape;622;p64"/>
          <p:cNvSpPr txBox="1">
            <a:spLocks noGrp="1"/>
          </p:cNvSpPr>
          <p:nvPr>
            <p:ph type="subTitle" idx="3"/>
          </p:nvPr>
        </p:nvSpPr>
        <p:spPr>
          <a:xfrm>
            <a:off x="228600" y="3275575"/>
            <a:ext cx="26469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UTA Bus</a:t>
            </a:r>
            <a:endParaRPr/>
          </a:p>
        </p:txBody>
      </p:sp>
      <p:sp>
        <p:nvSpPr>
          <p:cNvPr id="623" name="Google Shape;623;p64"/>
          <p:cNvSpPr txBox="1">
            <a:spLocks noGrp="1"/>
          </p:cNvSpPr>
          <p:nvPr>
            <p:ph type="subTitle" idx="4"/>
          </p:nvPr>
        </p:nvSpPr>
        <p:spPr>
          <a:xfrm>
            <a:off x="228600" y="4137000"/>
            <a:ext cx="25581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University Bus</a:t>
            </a:r>
            <a:endParaRPr/>
          </a:p>
        </p:txBody>
      </p:sp>
      <p:sp>
        <p:nvSpPr>
          <p:cNvPr id="624" name="Google Shape;624;p64"/>
          <p:cNvSpPr txBox="1">
            <a:spLocks noGrp="1"/>
          </p:cNvSpPr>
          <p:nvPr>
            <p:ph type="body" idx="5"/>
          </p:nvPr>
        </p:nvSpPr>
        <p:spPr>
          <a:xfrm>
            <a:off x="3940475" y="1552850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</a:pPr>
            <a:r>
              <a:rPr lang="en"/>
              <a:t>All buses UTA buses and trains. Just scan your UID.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</a:pPr>
            <a:r>
              <a:rPr lang="en" b="1" u="sng"/>
              <a:t>Download the TRANSIT APP - most reliable updated bus and train timers.</a:t>
            </a:r>
            <a:endParaRPr b="1" u="sng"/>
          </a:p>
        </p:txBody>
      </p:sp>
      <p:sp>
        <p:nvSpPr>
          <p:cNvPr id="625" name="Google Shape;625;p64"/>
          <p:cNvSpPr txBox="1">
            <a:spLocks noGrp="1"/>
          </p:cNvSpPr>
          <p:nvPr>
            <p:ph type="body" idx="6"/>
          </p:nvPr>
        </p:nvSpPr>
        <p:spPr>
          <a:xfrm>
            <a:off x="3940475" y="24142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</a:pPr>
            <a:r>
              <a:rPr lang="en"/>
              <a:t>Most accessible train for campus…takes you all the way up to top of campus / hospital.</a:t>
            </a:r>
            <a:endParaRPr/>
          </a:p>
        </p:txBody>
      </p:sp>
      <p:sp>
        <p:nvSpPr>
          <p:cNvPr id="626" name="Google Shape;626;p64"/>
          <p:cNvSpPr txBox="1">
            <a:spLocks noGrp="1"/>
          </p:cNvSpPr>
          <p:nvPr>
            <p:ph type="body" idx="7"/>
          </p:nvPr>
        </p:nvSpPr>
        <p:spPr>
          <a:xfrm>
            <a:off x="3940475" y="32756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</a:pPr>
            <a:r>
              <a:rPr lang="en"/>
              <a:t>Common lines to campus… Line 1, Line 2 from Downtown. Line 9 from Liberty Park. Line 21 from Sugarhouse</a:t>
            </a:r>
            <a:endParaRPr/>
          </a:p>
        </p:txBody>
      </p:sp>
      <p:sp>
        <p:nvSpPr>
          <p:cNvPr id="627" name="Google Shape;627;p64"/>
          <p:cNvSpPr txBox="1">
            <a:spLocks noGrp="1"/>
          </p:cNvSpPr>
          <p:nvPr>
            <p:ph type="body" idx="8"/>
          </p:nvPr>
        </p:nvSpPr>
        <p:spPr>
          <a:xfrm>
            <a:off x="3940475" y="41370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</a:pPr>
            <a:r>
              <a:rPr lang="en"/>
              <a:t>Can take you all over campus.</a:t>
            </a:r>
            <a:endParaRPr/>
          </a:p>
        </p:txBody>
      </p:sp>
      <p:sp>
        <p:nvSpPr>
          <p:cNvPr id="628" name="Google Shape;628;p64"/>
          <p:cNvSpPr txBox="1">
            <a:spLocks noGrp="1"/>
          </p:cNvSpPr>
          <p:nvPr>
            <p:ph type="subTitle" idx="9"/>
          </p:nvPr>
        </p:nvSpPr>
        <p:spPr>
          <a:xfrm>
            <a:off x="3070200" y="1552825"/>
            <a:ext cx="8049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rimson Pro"/>
                <a:ea typeface="Crimson Pro"/>
                <a:cs typeface="Crimson Pro"/>
                <a:sym typeface="Crimson Pro"/>
              </a:rPr>
              <a:t>FREE!</a:t>
            </a:r>
            <a:endParaRPr b="1"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629" name="Google Shape;629;p64"/>
          <p:cNvSpPr txBox="1">
            <a:spLocks noGrp="1"/>
          </p:cNvSpPr>
          <p:nvPr>
            <p:ph type="subTitle" idx="13"/>
          </p:nvPr>
        </p:nvSpPr>
        <p:spPr>
          <a:xfrm>
            <a:off x="3115350" y="2414279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Train</a:t>
            </a:r>
            <a:endParaRPr/>
          </a:p>
        </p:txBody>
      </p:sp>
      <p:sp>
        <p:nvSpPr>
          <p:cNvPr id="630" name="Google Shape;630;p64"/>
          <p:cNvSpPr txBox="1">
            <a:spLocks noGrp="1"/>
          </p:cNvSpPr>
          <p:nvPr>
            <p:ph type="subTitle" idx="14"/>
          </p:nvPr>
        </p:nvSpPr>
        <p:spPr>
          <a:xfrm>
            <a:off x="3205625" y="3275721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Bus</a:t>
            </a:r>
            <a:endParaRPr/>
          </a:p>
        </p:txBody>
      </p:sp>
      <p:sp>
        <p:nvSpPr>
          <p:cNvPr id="631" name="Google Shape;631;p64"/>
          <p:cNvSpPr txBox="1">
            <a:spLocks noGrp="1"/>
          </p:cNvSpPr>
          <p:nvPr>
            <p:ph type="subTitle" idx="15"/>
          </p:nvPr>
        </p:nvSpPr>
        <p:spPr>
          <a:xfrm>
            <a:off x="3205500" y="4137175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Bus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ard Meeting Presentation">
  <a:themeElements>
    <a:clrScheme name="Simple Light">
      <a:dk1>
        <a:srgbClr val="FFFCE9"/>
      </a:dk1>
      <a:lt1>
        <a:srgbClr val="093607"/>
      </a:lt1>
      <a:dk2>
        <a:srgbClr val="0B213F"/>
      </a:dk2>
      <a:lt2>
        <a:srgbClr val="D6D5CD"/>
      </a:lt2>
      <a:accent1>
        <a:srgbClr val="00000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CE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On-screen Show (16:9)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Space Grotesk</vt:lpstr>
      <vt:lpstr>Crimson Pro</vt:lpstr>
      <vt:lpstr>Crimson Pro Medium</vt:lpstr>
      <vt:lpstr>Arial</vt:lpstr>
      <vt:lpstr>Board Meeting Presentation</vt:lpstr>
      <vt:lpstr>Welcome to Salt Lake City! </vt:lpstr>
      <vt:lpstr>Resources! </vt:lpstr>
      <vt:lpstr>SLC and U of U</vt:lpstr>
      <vt:lpstr>PowerPoint Presentation</vt:lpstr>
      <vt:lpstr>PowerPoint Presentation</vt:lpstr>
      <vt:lpstr>PowerPoint Presentation</vt:lpstr>
      <vt:lpstr>Resources</vt:lpstr>
      <vt:lpstr>PowerPoint Presentation</vt:lpstr>
      <vt:lpstr>Transportation</vt:lpstr>
      <vt:lpstr>PowerPoint Presentation</vt:lpstr>
      <vt:lpstr>Fun and Entertainment</vt:lpstr>
      <vt:lpstr>PowerPoint Presentation</vt:lpstr>
      <vt:lpstr>PowerPoint Presentation</vt:lpstr>
      <vt:lpstr>PowerPoint Presentation</vt:lpstr>
      <vt:lpstr>With Our Discord…</vt:lpstr>
      <vt:lpstr>Welcome to Salt Lake City Go Utes!!!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Salt Lake City! </dc:title>
  <dc:creator>ELIZABETH ROWBERRY</dc:creator>
  <cp:lastModifiedBy>ELIZABETH ROWBERRY</cp:lastModifiedBy>
  <cp:revision>1</cp:revision>
  <dcterms:modified xsi:type="dcterms:W3CDTF">2025-01-03T18:20:56Z</dcterms:modified>
</cp:coreProperties>
</file>